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183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8189" y="9138705"/>
            <a:ext cx="3472179" cy="855980"/>
          </a:xfrm>
          <a:custGeom>
            <a:avLst/>
            <a:gdLst/>
            <a:ahLst/>
            <a:cxnLst/>
            <a:rect l="l" t="t" r="r" b="b"/>
            <a:pathLst>
              <a:path w="3472179" h="855979">
                <a:moveTo>
                  <a:pt x="423295" y="855805"/>
                </a:moveTo>
                <a:lnTo>
                  <a:pt x="370733" y="855535"/>
                </a:lnTo>
                <a:lnTo>
                  <a:pt x="311991" y="852844"/>
                </a:lnTo>
                <a:lnTo>
                  <a:pt x="251309" y="841578"/>
                </a:lnTo>
                <a:lnTo>
                  <a:pt x="184939" y="822886"/>
                </a:lnTo>
                <a:lnTo>
                  <a:pt x="136611" y="802365"/>
                </a:lnTo>
                <a:lnTo>
                  <a:pt x="101846" y="776710"/>
                </a:lnTo>
                <a:lnTo>
                  <a:pt x="76166" y="742618"/>
                </a:lnTo>
                <a:lnTo>
                  <a:pt x="55092" y="696782"/>
                </a:lnTo>
                <a:lnTo>
                  <a:pt x="35242" y="631640"/>
                </a:lnTo>
                <a:lnTo>
                  <a:pt x="20789" y="565789"/>
                </a:lnTo>
                <a:lnTo>
                  <a:pt x="18899" y="553955"/>
                </a:lnTo>
                <a:lnTo>
                  <a:pt x="16102" y="538068"/>
                </a:lnTo>
                <a:lnTo>
                  <a:pt x="12775" y="520208"/>
                </a:lnTo>
                <a:lnTo>
                  <a:pt x="9294" y="502452"/>
                </a:lnTo>
                <a:lnTo>
                  <a:pt x="4521" y="477170"/>
                </a:lnTo>
                <a:lnTo>
                  <a:pt x="1992" y="454171"/>
                </a:lnTo>
                <a:lnTo>
                  <a:pt x="912" y="421129"/>
                </a:lnTo>
                <a:lnTo>
                  <a:pt x="487" y="365717"/>
                </a:lnTo>
                <a:lnTo>
                  <a:pt x="0" y="270220"/>
                </a:lnTo>
                <a:lnTo>
                  <a:pt x="7875" y="239835"/>
                </a:lnTo>
                <a:lnTo>
                  <a:pt x="25210" y="189693"/>
                </a:lnTo>
                <a:lnTo>
                  <a:pt x="50208" y="149943"/>
                </a:lnTo>
                <a:lnTo>
                  <a:pt x="83258" y="116476"/>
                </a:lnTo>
                <a:lnTo>
                  <a:pt x="137815" y="78245"/>
                </a:lnTo>
                <a:lnTo>
                  <a:pt x="188960" y="48363"/>
                </a:lnTo>
                <a:lnTo>
                  <a:pt x="235836" y="28067"/>
                </a:lnTo>
                <a:lnTo>
                  <a:pt x="283652" y="15552"/>
                </a:lnTo>
                <a:lnTo>
                  <a:pt x="337623" y="9013"/>
                </a:lnTo>
                <a:lnTo>
                  <a:pt x="405476" y="7847"/>
                </a:lnTo>
                <a:lnTo>
                  <a:pt x="459440" y="7979"/>
                </a:lnTo>
                <a:lnTo>
                  <a:pt x="520353" y="8514"/>
                </a:lnTo>
                <a:lnTo>
                  <a:pt x="583408" y="9397"/>
                </a:lnTo>
                <a:lnTo>
                  <a:pt x="643796" y="10573"/>
                </a:lnTo>
                <a:lnTo>
                  <a:pt x="696711" y="11988"/>
                </a:lnTo>
                <a:lnTo>
                  <a:pt x="737346" y="13587"/>
                </a:lnTo>
                <a:lnTo>
                  <a:pt x="749641" y="13948"/>
                </a:lnTo>
                <a:lnTo>
                  <a:pt x="768336" y="14090"/>
                </a:lnTo>
                <a:lnTo>
                  <a:pt x="793767" y="14008"/>
                </a:lnTo>
                <a:lnTo>
                  <a:pt x="826270" y="13696"/>
                </a:lnTo>
                <a:lnTo>
                  <a:pt x="866181" y="13150"/>
                </a:lnTo>
                <a:lnTo>
                  <a:pt x="913835" y="12363"/>
                </a:lnTo>
                <a:lnTo>
                  <a:pt x="969569" y="11330"/>
                </a:lnTo>
                <a:lnTo>
                  <a:pt x="1033719" y="10046"/>
                </a:lnTo>
                <a:lnTo>
                  <a:pt x="1106621" y="8504"/>
                </a:lnTo>
                <a:lnTo>
                  <a:pt x="1188610" y="6699"/>
                </a:lnTo>
                <a:lnTo>
                  <a:pt x="1280023" y="4626"/>
                </a:lnTo>
                <a:lnTo>
                  <a:pt x="1312393" y="3963"/>
                </a:lnTo>
                <a:lnTo>
                  <a:pt x="1390064" y="2792"/>
                </a:lnTo>
                <a:lnTo>
                  <a:pt x="1434606" y="2284"/>
                </a:lnTo>
                <a:lnTo>
                  <a:pt x="1482445" y="1827"/>
                </a:lnTo>
                <a:lnTo>
                  <a:pt x="1533203" y="1421"/>
                </a:lnTo>
                <a:lnTo>
                  <a:pt x="1586498" y="1066"/>
                </a:lnTo>
                <a:lnTo>
                  <a:pt x="1641952" y="762"/>
                </a:lnTo>
                <a:lnTo>
                  <a:pt x="1699184" y="509"/>
                </a:lnTo>
                <a:lnTo>
                  <a:pt x="1757815" y="307"/>
                </a:lnTo>
                <a:lnTo>
                  <a:pt x="1817465" y="154"/>
                </a:lnTo>
                <a:lnTo>
                  <a:pt x="1877755" y="53"/>
                </a:lnTo>
                <a:lnTo>
                  <a:pt x="1938303" y="1"/>
                </a:lnTo>
                <a:lnTo>
                  <a:pt x="1998731" y="0"/>
                </a:lnTo>
                <a:lnTo>
                  <a:pt x="2068572" y="61"/>
                </a:lnTo>
                <a:lnTo>
                  <a:pt x="2137129" y="189"/>
                </a:lnTo>
                <a:lnTo>
                  <a:pt x="2203799" y="385"/>
                </a:lnTo>
                <a:lnTo>
                  <a:pt x="2267980" y="649"/>
                </a:lnTo>
                <a:lnTo>
                  <a:pt x="2329068" y="979"/>
                </a:lnTo>
                <a:lnTo>
                  <a:pt x="2386460" y="1376"/>
                </a:lnTo>
                <a:lnTo>
                  <a:pt x="2439552" y="1839"/>
                </a:lnTo>
                <a:lnTo>
                  <a:pt x="2487743" y="2369"/>
                </a:lnTo>
                <a:lnTo>
                  <a:pt x="2530428" y="2964"/>
                </a:lnTo>
                <a:lnTo>
                  <a:pt x="2596871" y="4353"/>
                </a:lnTo>
                <a:lnTo>
                  <a:pt x="2653421" y="6407"/>
                </a:lnTo>
                <a:lnTo>
                  <a:pt x="2698011" y="7702"/>
                </a:lnTo>
                <a:lnTo>
                  <a:pt x="2750238" y="8964"/>
                </a:lnTo>
                <a:lnTo>
                  <a:pt x="2807148" y="10129"/>
                </a:lnTo>
                <a:lnTo>
                  <a:pt x="2865788" y="11129"/>
                </a:lnTo>
                <a:lnTo>
                  <a:pt x="3005316" y="12953"/>
                </a:lnTo>
                <a:lnTo>
                  <a:pt x="3066750" y="14048"/>
                </a:lnTo>
                <a:lnTo>
                  <a:pt x="3111016" y="15282"/>
                </a:lnTo>
                <a:lnTo>
                  <a:pt x="3162086" y="18562"/>
                </a:lnTo>
                <a:lnTo>
                  <a:pt x="3221051" y="26870"/>
                </a:lnTo>
                <a:lnTo>
                  <a:pt x="3304035" y="52913"/>
                </a:lnTo>
                <a:lnTo>
                  <a:pt x="3342111" y="69381"/>
                </a:lnTo>
                <a:lnTo>
                  <a:pt x="3397768" y="116300"/>
                </a:lnTo>
                <a:lnTo>
                  <a:pt x="3419413" y="150178"/>
                </a:lnTo>
                <a:lnTo>
                  <a:pt x="3439374" y="193818"/>
                </a:lnTo>
                <a:lnTo>
                  <a:pt x="3450773" y="246741"/>
                </a:lnTo>
                <a:lnTo>
                  <a:pt x="3453422" y="262218"/>
                </a:lnTo>
                <a:lnTo>
                  <a:pt x="3456417" y="278835"/>
                </a:lnTo>
                <a:lnTo>
                  <a:pt x="3459391" y="294598"/>
                </a:lnTo>
                <a:lnTo>
                  <a:pt x="3461975" y="307511"/>
                </a:lnTo>
                <a:lnTo>
                  <a:pt x="3466063" y="344464"/>
                </a:lnTo>
                <a:lnTo>
                  <a:pt x="3469389" y="404426"/>
                </a:lnTo>
                <a:lnTo>
                  <a:pt x="3471505" y="472912"/>
                </a:lnTo>
                <a:lnTo>
                  <a:pt x="3471963" y="535438"/>
                </a:lnTo>
                <a:lnTo>
                  <a:pt x="3470317" y="577518"/>
                </a:lnTo>
                <a:lnTo>
                  <a:pt x="3461371" y="629442"/>
                </a:lnTo>
                <a:lnTo>
                  <a:pt x="3446617" y="678362"/>
                </a:lnTo>
                <a:lnTo>
                  <a:pt x="3427784" y="719637"/>
                </a:lnTo>
                <a:lnTo>
                  <a:pt x="3383763" y="765792"/>
                </a:lnTo>
                <a:lnTo>
                  <a:pt x="3317970" y="792641"/>
                </a:lnTo>
                <a:lnTo>
                  <a:pt x="3279455" y="800510"/>
                </a:lnTo>
                <a:lnTo>
                  <a:pt x="3240646" y="803644"/>
                </a:lnTo>
                <a:lnTo>
                  <a:pt x="3184179" y="805963"/>
                </a:lnTo>
                <a:lnTo>
                  <a:pt x="3154648" y="806840"/>
                </a:lnTo>
                <a:lnTo>
                  <a:pt x="3125278" y="807942"/>
                </a:lnTo>
                <a:lnTo>
                  <a:pt x="3099468" y="809128"/>
                </a:lnTo>
                <a:lnTo>
                  <a:pt x="3080617" y="810259"/>
                </a:lnTo>
                <a:lnTo>
                  <a:pt x="3067906" y="810718"/>
                </a:lnTo>
                <a:lnTo>
                  <a:pt x="3007975" y="811555"/>
                </a:lnTo>
                <a:lnTo>
                  <a:pt x="2963277" y="811918"/>
                </a:lnTo>
                <a:lnTo>
                  <a:pt x="2910438" y="812234"/>
                </a:lnTo>
                <a:lnTo>
                  <a:pt x="2850719" y="812496"/>
                </a:lnTo>
                <a:lnTo>
                  <a:pt x="2785382" y="812695"/>
                </a:lnTo>
                <a:lnTo>
                  <a:pt x="2715688" y="812824"/>
                </a:lnTo>
                <a:lnTo>
                  <a:pt x="2564135" y="812921"/>
                </a:lnTo>
                <a:lnTo>
                  <a:pt x="2491258" y="813033"/>
                </a:lnTo>
                <a:lnTo>
                  <a:pt x="2423874" y="813219"/>
                </a:lnTo>
                <a:lnTo>
                  <a:pt x="2361591" y="813482"/>
                </a:lnTo>
                <a:lnTo>
                  <a:pt x="2304017" y="813826"/>
                </a:lnTo>
                <a:lnTo>
                  <a:pt x="2250760" y="814258"/>
                </a:lnTo>
                <a:lnTo>
                  <a:pt x="2201430" y="814781"/>
                </a:lnTo>
                <a:lnTo>
                  <a:pt x="2155634" y="815401"/>
                </a:lnTo>
                <a:lnTo>
                  <a:pt x="2112981" y="816121"/>
                </a:lnTo>
                <a:lnTo>
                  <a:pt x="2073079" y="816947"/>
                </a:lnTo>
                <a:lnTo>
                  <a:pt x="1999963" y="818934"/>
                </a:lnTo>
                <a:lnTo>
                  <a:pt x="1933152" y="821401"/>
                </a:lnTo>
                <a:lnTo>
                  <a:pt x="1896815" y="822769"/>
                </a:lnTo>
                <a:lnTo>
                  <a:pt x="1856316" y="824001"/>
                </a:lnTo>
                <a:lnTo>
                  <a:pt x="1812029" y="825094"/>
                </a:lnTo>
                <a:lnTo>
                  <a:pt x="1764329" y="826043"/>
                </a:lnTo>
                <a:lnTo>
                  <a:pt x="1713592" y="826844"/>
                </a:lnTo>
                <a:lnTo>
                  <a:pt x="1660193" y="827494"/>
                </a:lnTo>
                <a:lnTo>
                  <a:pt x="1604505" y="827989"/>
                </a:lnTo>
                <a:lnTo>
                  <a:pt x="1546905" y="828325"/>
                </a:lnTo>
                <a:lnTo>
                  <a:pt x="1487767" y="828497"/>
                </a:lnTo>
                <a:lnTo>
                  <a:pt x="1427467" y="828503"/>
                </a:lnTo>
                <a:lnTo>
                  <a:pt x="1366378" y="828337"/>
                </a:lnTo>
                <a:lnTo>
                  <a:pt x="1224142" y="827504"/>
                </a:lnTo>
                <a:lnTo>
                  <a:pt x="1156749" y="827288"/>
                </a:lnTo>
                <a:lnTo>
                  <a:pt x="1100469" y="827401"/>
                </a:lnTo>
                <a:lnTo>
                  <a:pt x="1053073" y="827893"/>
                </a:lnTo>
                <a:lnTo>
                  <a:pt x="1012330" y="828813"/>
                </a:lnTo>
                <a:lnTo>
                  <a:pt x="941887" y="832141"/>
                </a:lnTo>
                <a:lnTo>
                  <a:pt x="871299" y="837788"/>
                </a:lnTo>
                <a:lnTo>
                  <a:pt x="843342" y="840112"/>
                </a:lnTo>
                <a:lnTo>
                  <a:pt x="811112" y="842463"/>
                </a:lnTo>
                <a:lnTo>
                  <a:pt x="778598" y="844565"/>
                </a:lnTo>
                <a:lnTo>
                  <a:pt x="749787" y="846146"/>
                </a:lnTo>
                <a:lnTo>
                  <a:pt x="722391" y="847504"/>
                </a:lnTo>
                <a:lnTo>
                  <a:pt x="693734" y="849001"/>
                </a:lnTo>
                <a:lnTo>
                  <a:pt x="667212" y="850454"/>
                </a:lnTo>
                <a:lnTo>
                  <a:pt x="646225" y="851682"/>
                </a:lnTo>
                <a:lnTo>
                  <a:pt x="606074" y="853330"/>
                </a:lnTo>
                <a:lnTo>
                  <a:pt x="549707" y="854621"/>
                </a:lnTo>
                <a:lnTo>
                  <a:pt x="485868" y="855473"/>
                </a:lnTo>
                <a:lnTo>
                  <a:pt x="423295" y="85580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630071" y="9138705"/>
            <a:ext cx="3472179" cy="855980"/>
          </a:xfrm>
          <a:custGeom>
            <a:avLst/>
            <a:gdLst/>
            <a:ahLst/>
            <a:cxnLst/>
            <a:rect l="l" t="t" r="r" b="b"/>
            <a:pathLst>
              <a:path w="3472179" h="855979">
                <a:moveTo>
                  <a:pt x="423295" y="855805"/>
                </a:moveTo>
                <a:lnTo>
                  <a:pt x="370733" y="855535"/>
                </a:lnTo>
                <a:lnTo>
                  <a:pt x="311991" y="852844"/>
                </a:lnTo>
                <a:lnTo>
                  <a:pt x="251309" y="841578"/>
                </a:lnTo>
                <a:lnTo>
                  <a:pt x="184939" y="822886"/>
                </a:lnTo>
                <a:lnTo>
                  <a:pt x="136611" y="802365"/>
                </a:lnTo>
                <a:lnTo>
                  <a:pt x="101846" y="776710"/>
                </a:lnTo>
                <a:lnTo>
                  <a:pt x="76166" y="742618"/>
                </a:lnTo>
                <a:lnTo>
                  <a:pt x="55092" y="696782"/>
                </a:lnTo>
                <a:lnTo>
                  <a:pt x="35242" y="631640"/>
                </a:lnTo>
                <a:lnTo>
                  <a:pt x="20789" y="565789"/>
                </a:lnTo>
                <a:lnTo>
                  <a:pt x="18899" y="553955"/>
                </a:lnTo>
                <a:lnTo>
                  <a:pt x="16102" y="538068"/>
                </a:lnTo>
                <a:lnTo>
                  <a:pt x="12775" y="520208"/>
                </a:lnTo>
                <a:lnTo>
                  <a:pt x="9294" y="502452"/>
                </a:lnTo>
                <a:lnTo>
                  <a:pt x="4521" y="477170"/>
                </a:lnTo>
                <a:lnTo>
                  <a:pt x="1992" y="454171"/>
                </a:lnTo>
                <a:lnTo>
                  <a:pt x="912" y="421129"/>
                </a:lnTo>
                <a:lnTo>
                  <a:pt x="487" y="365717"/>
                </a:lnTo>
                <a:lnTo>
                  <a:pt x="0" y="270220"/>
                </a:lnTo>
                <a:lnTo>
                  <a:pt x="7875" y="239835"/>
                </a:lnTo>
                <a:lnTo>
                  <a:pt x="25210" y="189693"/>
                </a:lnTo>
                <a:lnTo>
                  <a:pt x="50208" y="149943"/>
                </a:lnTo>
                <a:lnTo>
                  <a:pt x="83258" y="116476"/>
                </a:lnTo>
                <a:lnTo>
                  <a:pt x="137815" y="78245"/>
                </a:lnTo>
                <a:lnTo>
                  <a:pt x="188960" y="48363"/>
                </a:lnTo>
                <a:lnTo>
                  <a:pt x="235836" y="28067"/>
                </a:lnTo>
                <a:lnTo>
                  <a:pt x="283652" y="15552"/>
                </a:lnTo>
                <a:lnTo>
                  <a:pt x="337623" y="9013"/>
                </a:lnTo>
                <a:lnTo>
                  <a:pt x="405476" y="7847"/>
                </a:lnTo>
                <a:lnTo>
                  <a:pt x="459440" y="7979"/>
                </a:lnTo>
                <a:lnTo>
                  <a:pt x="520353" y="8514"/>
                </a:lnTo>
                <a:lnTo>
                  <a:pt x="583408" y="9397"/>
                </a:lnTo>
                <a:lnTo>
                  <a:pt x="643796" y="10573"/>
                </a:lnTo>
                <a:lnTo>
                  <a:pt x="696711" y="11988"/>
                </a:lnTo>
                <a:lnTo>
                  <a:pt x="737346" y="13587"/>
                </a:lnTo>
                <a:lnTo>
                  <a:pt x="749641" y="13948"/>
                </a:lnTo>
                <a:lnTo>
                  <a:pt x="768336" y="14090"/>
                </a:lnTo>
                <a:lnTo>
                  <a:pt x="793767" y="14008"/>
                </a:lnTo>
                <a:lnTo>
                  <a:pt x="826270" y="13696"/>
                </a:lnTo>
                <a:lnTo>
                  <a:pt x="866181" y="13150"/>
                </a:lnTo>
                <a:lnTo>
                  <a:pt x="913835" y="12363"/>
                </a:lnTo>
                <a:lnTo>
                  <a:pt x="969569" y="11330"/>
                </a:lnTo>
                <a:lnTo>
                  <a:pt x="1033719" y="10046"/>
                </a:lnTo>
                <a:lnTo>
                  <a:pt x="1106621" y="8504"/>
                </a:lnTo>
                <a:lnTo>
                  <a:pt x="1188610" y="6699"/>
                </a:lnTo>
                <a:lnTo>
                  <a:pt x="1280023" y="4626"/>
                </a:lnTo>
                <a:lnTo>
                  <a:pt x="1312393" y="3963"/>
                </a:lnTo>
                <a:lnTo>
                  <a:pt x="1390064" y="2792"/>
                </a:lnTo>
                <a:lnTo>
                  <a:pt x="1434606" y="2284"/>
                </a:lnTo>
                <a:lnTo>
                  <a:pt x="1482445" y="1827"/>
                </a:lnTo>
                <a:lnTo>
                  <a:pt x="1533203" y="1421"/>
                </a:lnTo>
                <a:lnTo>
                  <a:pt x="1586498" y="1066"/>
                </a:lnTo>
                <a:lnTo>
                  <a:pt x="1641952" y="762"/>
                </a:lnTo>
                <a:lnTo>
                  <a:pt x="1699184" y="509"/>
                </a:lnTo>
                <a:lnTo>
                  <a:pt x="1757815" y="307"/>
                </a:lnTo>
                <a:lnTo>
                  <a:pt x="1817465" y="154"/>
                </a:lnTo>
                <a:lnTo>
                  <a:pt x="1877755" y="53"/>
                </a:lnTo>
                <a:lnTo>
                  <a:pt x="1938303" y="1"/>
                </a:lnTo>
                <a:lnTo>
                  <a:pt x="1998731" y="0"/>
                </a:lnTo>
                <a:lnTo>
                  <a:pt x="2068572" y="61"/>
                </a:lnTo>
                <a:lnTo>
                  <a:pt x="2137129" y="189"/>
                </a:lnTo>
                <a:lnTo>
                  <a:pt x="2203799" y="385"/>
                </a:lnTo>
                <a:lnTo>
                  <a:pt x="2267980" y="649"/>
                </a:lnTo>
                <a:lnTo>
                  <a:pt x="2329068" y="979"/>
                </a:lnTo>
                <a:lnTo>
                  <a:pt x="2386460" y="1376"/>
                </a:lnTo>
                <a:lnTo>
                  <a:pt x="2439552" y="1839"/>
                </a:lnTo>
                <a:lnTo>
                  <a:pt x="2487743" y="2369"/>
                </a:lnTo>
                <a:lnTo>
                  <a:pt x="2530428" y="2964"/>
                </a:lnTo>
                <a:lnTo>
                  <a:pt x="2596871" y="4353"/>
                </a:lnTo>
                <a:lnTo>
                  <a:pt x="2653421" y="6407"/>
                </a:lnTo>
                <a:lnTo>
                  <a:pt x="2698011" y="7702"/>
                </a:lnTo>
                <a:lnTo>
                  <a:pt x="2750238" y="8964"/>
                </a:lnTo>
                <a:lnTo>
                  <a:pt x="2807148" y="10129"/>
                </a:lnTo>
                <a:lnTo>
                  <a:pt x="2865788" y="11129"/>
                </a:lnTo>
                <a:lnTo>
                  <a:pt x="3005316" y="12953"/>
                </a:lnTo>
                <a:lnTo>
                  <a:pt x="3066750" y="14048"/>
                </a:lnTo>
                <a:lnTo>
                  <a:pt x="3111016" y="15282"/>
                </a:lnTo>
                <a:lnTo>
                  <a:pt x="3162086" y="18562"/>
                </a:lnTo>
                <a:lnTo>
                  <a:pt x="3221051" y="26870"/>
                </a:lnTo>
                <a:lnTo>
                  <a:pt x="3304035" y="52913"/>
                </a:lnTo>
                <a:lnTo>
                  <a:pt x="3342111" y="69381"/>
                </a:lnTo>
                <a:lnTo>
                  <a:pt x="3397768" y="116300"/>
                </a:lnTo>
                <a:lnTo>
                  <a:pt x="3419413" y="150178"/>
                </a:lnTo>
                <a:lnTo>
                  <a:pt x="3439374" y="193818"/>
                </a:lnTo>
                <a:lnTo>
                  <a:pt x="3450773" y="246741"/>
                </a:lnTo>
                <a:lnTo>
                  <a:pt x="3453422" y="262218"/>
                </a:lnTo>
                <a:lnTo>
                  <a:pt x="3456417" y="278835"/>
                </a:lnTo>
                <a:lnTo>
                  <a:pt x="3459391" y="294598"/>
                </a:lnTo>
                <a:lnTo>
                  <a:pt x="3461975" y="307511"/>
                </a:lnTo>
                <a:lnTo>
                  <a:pt x="3466063" y="344464"/>
                </a:lnTo>
                <a:lnTo>
                  <a:pt x="3469389" y="404426"/>
                </a:lnTo>
                <a:lnTo>
                  <a:pt x="3471505" y="472912"/>
                </a:lnTo>
                <a:lnTo>
                  <a:pt x="3471963" y="535438"/>
                </a:lnTo>
                <a:lnTo>
                  <a:pt x="3470317" y="577518"/>
                </a:lnTo>
                <a:lnTo>
                  <a:pt x="3461371" y="629442"/>
                </a:lnTo>
                <a:lnTo>
                  <a:pt x="3446617" y="678362"/>
                </a:lnTo>
                <a:lnTo>
                  <a:pt x="3427784" y="719637"/>
                </a:lnTo>
                <a:lnTo>
                  <a:pt x="3383763" y="765792"/>
                </a:lnTo>
                <a:lnTo>
                  <a:pt x="3317970" y="792641"/>
                </a:lnTo>
                <a:lnTo>
                  <a:pt x="3279455" y="800510"/>
                </a:lnTo>
                <a:lnTo>
                  <a:pt x="3240646" y="803644"/>
                </a:lnTo>
                <a:lnTo>
                  <a:pt x="3184179" y="805963"/>
                </a:lnTo>
                <a:lnTo>
                  <a:pt x="3154648" y="806840"/>
                </a:lnTo>
                <a:lnTo>
                  <a:pt x="3125278" y="807942"/>
                </a:lnTo>
                <a:lnTo>
                  <a:pt x="3099468" y="809128"/>
                </a:lnTo>
                <a:lnTo>
                  <a:pt x="3080617" y="810259"/>
                </a:lnTo>
                <a:lnTo>
                  <a:pt x="3067906" y="810718"/>
                </a:lnTo>
                <a:lnTo>
                  <a:pt x="3007975" y="811555"/>
                </a:lnTo>
                <a:lnTo>
                  <a:pt x="2963277" y="811918"/>
                </a:lnTo>
                <a:lnTo>
                  <a:pt x="2910438" y="812234"/>
                </a:lnTo>
                <a:lnTo>
                  <a:pt x="2850719" y="812496"/>
                </a:lnTo>
                <a:lnTo>
                  <a:pt x="2785382" y="812695"/>
                </a:lnTo>
                <a:lnTo>
                  <a:pt x="2715688" y="812824"/>
                </a:lnTo>
                <a:lnTo>
                  <a:pt x="2564135" y="812921"/>
                </a:lnTo>
                <a:lnTo>
                  <a:pt x="2491258" y="813033"/>
                </a:lnTo>
                <a:lnTo>
                  <a:pt x="2423874" y="813219"/>
                </a:lnTo>
                <a:lnTo>
                  <a:pt x="2361591" y="813482"/>
                </a:lnTo>
                <a:lnTo>
                  <a:pt x="2304017" y="813826"/>
                </a:lnTo>
                <a:lnTo>
                  <a:pt x="2250760" y="814258"/>
                </a:lnTo>
                <a:lnTo>
                  <a:pt x="2201430" y="814781"/>
                </a:lnTo>
                <a:lnTo>
                  <a:pt x="2155634" y="815401"/>
                </a:lnTo>
                <a:lnTo>
                  <a:pt x="2112981" y="816121"/>
                </a:lnTo>
                <a:lnTo>
                  <a:pt x="2073079" y="816947"/>
                </a:lnTo>
                <a:lnTo>
                  <a:pt x="1999963" y="818934"/>
                </a:lnTo>
                <a:lnTo>
                  <a:pt x="1933152" y="821401"/>
                </a:lnTo>
                <a:lnTo>
                  <a:pt x="1896815" y="822769"/>
                </a:lnTo>
                <a:lnTo>
                  <a:pt x="1856316" y="824001"/>
                </a:lnTo>
                <a:lnTo>
                  <a:pt x="1812029" y="825094"/>
                </a:lnTo>
                <a:lnTo>
                  <a:pt x="1764329" y="826043"/>
                </a:lnTo>
                <a:lnTo>
                  <a:pt x="1713592" y="826844"/>
                </a:lnTo>
                <a:lnTo>
                  <a:pt x="1660193" y="827494"/>
                </a:lnTo>
                <a:lnTo>
                  <a:pt x="1604505" y="827989"/>
                </a:lnTo>
                <a:lnTo>
                  <a:pt x="1546905" y="828325"/>
                </a:lnTo>
                <a:lnTo>
                  <a:pt x="1487767" y="828497"/>
                </a:lnTo>
                <a:lnTo>
                  <a:pt x="1427467" y="828503"/>
                </a:lnTo>
                <a:lnTo>
                  <a:pt x="1366378" y="828337"/>
                </a:lnTo>
                <a:lnTo>
                  <a:pt x="1224142" y="827504"/>
                </a:lnTo>
                <a:lnTo>
                  <a:pt x="1156749" y="827288"/>
                </a:lnTo>
                <a:lnTo>
                  <a:pt x="1100469" y="827401"/>
                </a:lnTo>
                <a:lnTo>
                  <a:pt x="1053073" y="827893"/>
                </a:lnTo>
                <a:lnTo>
                  <a:pt x="1012330" y="828813"/>
                </a:lnTo>
                <a:lnTo>
                  <a:pt x="941887" y="832141"/>
                </a:lnTo>
                <a:lnTo>
                  <a:pt x="871299" y="837788"/>
                </a:lnTo>
                <a:lnTo>
                  <a:pt x="843342" y="840112"/>
                </a:lnTo>
                <a:lnTo>
                  <a:pt x="811112" y="842463"/>
                </a:lnTo>
                <a:lnTo>
                  <a:pt x="778598" y="844565"/>
                </a:lnTo>
                <a:lnTo>
                  <a:pt x="749787" y="846146"/>
                </a:lnTo>
                <a:lnTo>
                  <a:pt x="722391" y="847504"/>
                </a:lnTo>
                <a:lnTo>
                  <a:pt x="693734" y="849001"/>
                </a:lnTo>
                <a:lnTo>
                  <a:pt x="667212" y="850454"/>
                </a:lnTo>
                <a:lnTo>
                  <a:pt x="646225" y="851682"/>
                </a:lnTo>
                <a:lnTo>
                  <a:pt x="606074" y="853330"/>
                </a:lnTo>
                <a:lnTo>
                  <a:pt x="549707" y="854621"/>
                </a:lnTo>
                <a:lnTo>
                  <a:pt x="485868" y="855473"/>
                </a:lnTo>
                <a:lnTo>
                  <a:pt x="423295" y="85580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233826" y="9138705"/>
            <a:ext cx="3472179" cy="855980"/>
          </a:xfrm>
          <a:custGeom>
            <a:avLst/>
            <a:gdLst/>
            <a:ahLst/>
            <a:cxnLst/>
            <a:rect l="l" t="t" r="r" b="b"/>
            <a:pathLst>
              <a:path w="3472179" h="855979">
                <a:moveTo>
                  <a:pt x="423295" y="855805"/>
                </a:moveTo>
                <a:lnTo>
                  <a:pt x="370733" y="855535"/>
                </a:lnTo>
                <a:lnTo>
                  <a:pt x="311991" y="852844"/>
                </a:lnTo>
                <a:lnTo>
                  <a:pt x="251309" y="841578"/>
                </a:lnTo>
                <a:lnTo>
                  <a:pt x="184939" y="822886"/>
                </a:lnTo>
                <a:lnTo>
                  <a:pt x="136611" y="802365"/>
                </a:lnTo>
                <a:lnTo>
                  <a:pt x="101846" y="776710"/>
                </a:lnTo>
                <a:lnTo>
                  <a:pt x="76166" y="742618"/>
                </a:lnTo>
                <a:lnTo>
                  <a:pt x="55092" y="696782"/>
                </a:lnTo>
                <a:lnTo>
                  <a:pt x="35242" y="631640"/>
                </a:lnTo>
                <a:lnTo>
                  <a:pt x="20789" y="565789"/>
                </a:lnTo>
                <a:lnTo>
                  <a:pt x="18899" y="553955"/>
                </a:lnTo>
                <a:lnTo>
                  <a:pt x="16102" y="538068"/>
                </a:lnTo>
                <a:lnTo>
                  <a:pt x="12775" y="520208"/>
                </a:lnTo>
                <a:lnTo>
                  <a:pt x="9294" y="502452"/>
                </a:lnTo>
                <a:lnTo>
                  <a:pt x="4521" y="477170"/>
                </a:lnTo>
                <a:lnTo>
                  <a:pt x="1992" y="454171"/>
                </a:lnTo>
                <a:lnTo>
                  <a:pt x="912" y="421129"/>
                </a:lnTo>
                <a:lnTo>
                  <a:pt x="487" y="365717"/>
                </a:lnTo>
                <a:lnTo>
                  <a:pt x="0" y="270220"/>
                </a:lnTo>
                <a:lnTo>
                  <a:pt x="7875" y="239835"/>
                </a:lnTo>
                <a:lnTo>
                  <a:pt x="25210" y="189693"/>
                </a:lnTo>
                <a:lnTo>
                  <a:pt x="50208" y="149943"/>
                </a:lnTo>
                <a:lnTo>
                  <a:pt x="83258" y="116476"/>
                </a:lnTo>
                <a:lnTo>
                  <a:pt x="137815" y="78245"/>
                </a:lnTo>
                <a:lnTo>
                  <a:pt x="188960" y="48363"/>
                </a:lnTo>
                <a:lnTo>
                  <a:pt x="235836" y="28067"/>
                </a:lnTo>
                <a:lnTo>
                  <a:pt x="283652" y="15552"/>
                </a:lnTo>
                <a:lnTo>
                  <a:pt x="337623" y="9013"/>
                </a:lnTo>
                <a:lnTo>
                  <a:pt x="405476" y="7847"/>
                </a:lnTo>
                <a:lnTo>
                  <a:pt x="459440" y="7979"/>
                </a:lnTo>
                <a:lnTo>
                  <a:pt x="520353" y="8514"/>
                </a:lnTo>
                <a:lnTo>
                  <a:pt x="583408" y="9397"/>
                </a:lnTo>
                <a:lnTo>
                  <a:pt x="643796" y="10573"/>
                </a:lnTo>
                <a:lnTo>
                  <a:pt x="696711" y="11988"/>
                </a:lnTo>
                <a:lnTo>
                  <a:pt x="737346" y="13587"/>
                </a:lnTo>
                <a:lnTo>
                  <a:pt x="749641" y="13948"/>
                </a:lnTo>
                <a:lnTo>
                  <a:pt x="768336" y="14090"/>
                </a:lnTo>
                <a:lnTo>
                  <a:pt x="793767" y="14008"/>
                </a:lnTo>
                <a:lnTo>
                  <a:pt x="826270" y="13696"/>
                </a:lnTo>
                <a:lnTo>
                  <a:pt x="866181" y="13150"/>
                </a:lnTo>
                <a:lnTo>
                  <a:pt x="913835" y="12363"/>
                </a:lnTo>
                <a:lnTo>
                  <a:pt x="969569" y="11330"/>
                </a:lnTo>
                <a:lnTo>
                  <a:pt x="1033719" y="10046"/>
                </a:lnTo>
                <a:lnTo>
                  <a:pt x="1106621" y="8504"/>
                </a:lnTo>
                <a:lnTo>
                  <a:pt x="1188610" y="6699"/>
                </a:lnTo>
                <a:lnTo>
                  <a:pt x="1280023" y="4626"/>
                </a:lnTo>
                <a:lnTo>
                  <a:pt x="1312393" y="3963"/>
                </a:lnTo>
                <a:lnTo>
                  <a:pt x="1390064" y="2792"/>
                </a:lnTo>
                <a:lnTo>
                  <a:pt x="1434606" y="2284"/>
                </a:lnTo>
                <a:lnTo>
                  <a:pt x="1482445" y="1827"/>
                </a:lnTo>
                <a:lnTo>
                  <a:pt x="1533203" y="1421"/>
                </a:lnTo>
                <a:lnTo>
                  <a:pt x="1586498" y="1066"/>
                </a:lnTo>
                <a:lnTo>
                  <a:pt x="1641952" y="762"/>
                </a:lnTo>
                <a:lnTo>
                  <a:pt x="1699184" y="509"/>
                </a:lnTo>
                <a:lnTo>
                  <a:pt x="1757815" y="307"/>
                </a:lnTo>
                <a:lnTo>
                  <a:pt x="1817465" y="154"/>
                </a:lnTo>
                <a:lnTo>
                  <a:pt x="1877755" y="53"/>
                </a:lnTo>
                <a:lnTo>
                  <a:pt x="1938303" y="1"/>
                </a:lnTo>
                <a:lnTo>
                  <a:pt x="1998731" y="0"/>
                </a:lnTo>
                <a:lnTo>
                  <a:pt x="2068572" y="61"/>
                </a:lnTo>
                <a:lnTo>
                  <a:pt x="2137129" y="189"/>
                </a:lnTo>
                <a:lnTo>
                  <a:pt x="2203799" y="385"/>
                </a:lnTo>
                <a:lnTo>
                  <a:pt x="2267980" y="649"/>
                </a:lnTo>
                <a:lnTo>
                  <a:pt x="2329068" y="979"/>
                </a:lnTo>
                <a:lnTo>
                  <a:pt x="2386460" y="1376"/>
                </a:lnTo>
                <a:lnTo>
                  <a:pt x="2439552" y="1839"/>
                </a:lnTo>
                <a:lnTo>
                  <a:pt x="2487743" y="2369"/>
                </a:lnTo>
                <a:lnTo>
                  <a:pt x="2530428" y="2964"/>
                </a:lnTo>
                <a:lnTo>
                  <a:pt x="2596871" y="4353"/>
                </a:lnTo>
                <a:lnTo>
                  <a:pt x="2653421" y="6407"/>
                </a:lnTo>
                <a:lnTo>
                  <a:pt x="2698011" y="7702"/>
                </a:lnTo>
                <a:lnTo>
                  <a:pt x="2750238" y="8964"/>
                </a:lnTo>
                <a:lnTo>
                  <a:pt x="2807148" y="10129"/>
                </a:lnTo>
                <a:lnTo>
                  <a:pt x="2865788" y="11129"/>
                </a:lnTo>
                <a:lnTo>
                  <a:pt x="3005316" y="12953"/>
                </a:lnTo>
                <a:lnTo>
                  <a:pt x="3066750" y="14048"/>
                </a:lnTo>
                <a:lnTo>
                  <a:pt x="3111016" y="15282"/>
                </a:lnTo>
                <a:lnTo>
                  <a:pt x="3162086" y="18562"/>
                </a:lnTo>
                <a:lnTo>
                  <a:pt x="3221051" y="26870"/>
                </a:lnTo>
                <a:lnTo>
                  <a:pt x="3304035" y="52913"/>
                </a:lnTo>
                <a:lnTo>
                  <a:pt x="3342111" y="69381"/>
                </a:lnTo>
                <a:lnTo>
                  <a:pt x="3397768" y="116300"/>
                </a:lnTo>
                <a:lnTo>
                  <a:pt x="3419413" y="150178"/>
                </a:lnTo>
                <a:lnTo>
                  <a:pt x="3439374" y="193818"/>
                </a:lnTo>
                <a:lnTo>
                  <a:pt x="3450773" y="246741"/>
                </a:lnTo>
                <a:lnTo>
                  <a:pt x="3453422" y="262218"/>
                </a:lnTo>
                <a:lnTo>
                  <a:pt x="3456417" y="278835"/>
                </a:lnTo>
                <a:lnTo>
                  <a:pt x="3459391" y="294598"/>
                </a:lnTo>
                <a:lnTo>
                  <a:pt x="3461975" y="307511"/>
                </a:lnTo>
                <a:lnTo>
                  <a:pt x="3466063" y="344464"/>
                </a:lnTo>
                <a:lnTo>
                  <a:pt x="3469389" y="404426"/>
                </a:lnTo>
                <a:lnTo>
                  <a:pt x="3471505" y="472912"/>
                </a:lnTo>
                <a:lnTo>
                  <a:pt x="3471963" y="535438"/>
                </a:lnTo>
                <a:lnTo>
                  <a:pt x="3470317" y="577518"/>
                </a:lnTo>
                <a:lnTo>
                  <a:pt x="3461371" y="629442"/>
                </a:lnTo>
                <a:lnTo>
                  <a:pt x="3446617" y="678362"/>
                </a:lnTo>
                <a:lnTo>
                  <a:pt x="3427784" y="719637"/>
                </a:lnTo>
                <a:lnTo>
                  <a:pt x="3383763" y="765792"/>
                </a:lnTo>
                <a:lnTo>
                  <a:pt x="3317970" y="792641"/>
                </a:lnTo>
                <a:lnTo>
                  <a:pt x="3279455" y="800510"/>
                </a:lnTo>
                <a:lnTo>
                  <a:pt x="3240646" y="803644"/>
                </a:lnTo>
                <a:lnTo>
                  <a:pt x="3184179" y="805963"/>
                </a:lnTo>
                <a:lnTo>
                  <a:pt x="3154648" y="806840"/>
                </a:lnTo>
                <a:lnTo>
                  <a:pt x="3125278" y="807942"/>
                </a:lnTo>
                <a:lnTo>
                  <a:pt x="3099468" y="809128"/>
                </a:lnTo>
                <a:lnTo>
                  <a:pt x="3080617" y="810259"/>
                </a:lnTo>
                <a:lnTo>
                  <a:pt x="3067906" y="810718"/>
                </a:lnTo>
                <a:lnTo>
                  <a:pt x="3007975" y="811555"/>
                </a:lnTo>
                <a:lnTo>
                  <a:pt x="2963277" y="811918"/>
                </a:lnTo>
                <a:lnTo>
                  <a:pt x="2910438" y="812234"/>
                </a:lnTo>
                <a:lnTo>
                  <a:pt x="2850719" y="812496"/>
                </a:lnTo>
                <a:lnTo>
                  <a:pt x="2785382" y="812695"/>
                </a:lnTo>
                <a:lnTo>
                  <a:pt x="2715688" y="812824"/>
                </a:lnTo>
                <a:lnTo>
                  <a:pt x="2564135" y="812921"/>
                </a:lnTo>
                <a:lnTo>
                  <a:pt x="2491258" y="813033"/>
                </a:lnTo>
                <a:lnTo>
                  <a:pt x="2423874" y="813219"/>
                </a:lnTo>
                <a:lnTo>
                  <a:pt x="2361591" y="813482"/>
                </a:lnTo>
                <a:lnTo>
                  <a:pt x="2304017" y="813826"/>
                </a:lnTo>
                <a:lnTo>
                  <a:pt x="2250760" y="814258"/>
                </a:lnTo>
                <a:lnTo>
                  <a:pt x="2201430" y="814781"/>
                </a:lnTo>
                <a:lnTo>
                  <a:pt x="2155634" y="815401"/>
                </a:lnTo>
                <a:lnTo>
                  <a:pt x="2112981" y="816121"/>
                </a:lnTo>
                <a:lnTo>
                  <a:pt x="2073079" y="816947"/>
                </a:lnTo>
                <a:lnTo>
                  <a:pt x="1999963" y="818934"/>
                </a:lnTo>
                <a:lnTo>
                  <a:pt x="1933152" y="821401"/>
                </a:lnTo>
                <a:lnTo>
                  <a:pt x="1896815" y="822769"/>
                </a:lnTo>
                <a:lnTo>
                  <a:pt x="1856316" y="824001"/>
                </a:lnTo>
                <a:lnTo>
                  <a:pt x="1812029" y="825094"/>
                </a:lnTo>
                <a:lnTo>
                  <a:pt x="1764329" y="826043"/>
                </a:lnTo>
                <a:lnTo>
                  <a:pt x="1713592" y="826844"/>
                </a:lnTo>
                <a:lnTo>
                  <a:pt x="1660193" y="827494"/>
                </a:lnTo>
                <a:lnTo>
                  <a:pt x="1604505" y="827989"/>
                </a:lnTo>
                <a:lnTo>
                  <a:pt x="1546905" y="828325"/>
                </a:lnTo>
                <a:lnTo>
                  <a:pt x="1487767" y="828497"/>
                </a:lnTo>
                <a:lnTo>
                  <a:pt x="1427467" y="828503"/>
                </a:lnTo>
                <a:lnTo>
                  <a:pt x="1366378" y="828337"/>
                </a:lnTo>
                <a:lnTo>
                  <a:pt x="1224142" y="827504"/>
                </a:lnTo>
                <a:lnTo>
                  <a:pt x="1156749" y="827288"/>
                </a:lnTo>
                <a:lnTo>
                  <a:pt x="1100469" y="827401"/>
                </a:lnTo>
                <a:lnTo>
                  <a:pt x="1053073" y="827893"/>
                </a:lnTo>
                <a:lnTo>
                  <a:pt x="1012330" y="828813"/>
                </a:lnTo>
                <a:lnTo>
                  <a:pt x="941887" y="832141"/>
                </a:lnTo>
                <a:lnTo>
                  <a:pt x="871299" y="837788"/>
                </a:lnTo>
                <a:lnTo>
                  <a:pt x="843342" y="840112"/>
                </a:lnTo>
                <a:lnTo>
                  <a:pt x="811112" y="842463"/>
                </a:lnTo>
                <a:lnTo>
                  <a:pt x="778598" y="844565"/>
                </a:lnTo>
                <a:lnTo>
                  <a:pt x="749787" y="846146"/>
                </a:lnTo>
                <a:lnTo>
                  <a:pt x="722391" y="847504"/>
                </a:lnTo>
                <a:lnTo>
                  <a:pt x="693734" y="849001"/>
                </a:lnTo>
                <a:lnTo>
                  <a:pt x="667212" y="850454"/>
                </a:lnTo>
                <a:lnTo>
                  <a:pt x="646225" y="851682"/>
                </a:lnTo>
                <a:lnTo>
                  <a:pt x="606074" y="853330"/>
                </a:lnTo>
                <a:lnTo>
                  <a:pt x="549707" y="854621"/>
                </a:lnTo>
                <a:lnTo>
                  <a:pt x="485868" y="855473"/>
                </a:lnTo>
                <a:lnTo>
                  <a:pt x="423295" y="85580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837580" y="9138705"/>
            <a:ext cx="3472179" cy="855980"/>
          </a:xfrm>
          <a:custGeom>
            <a:avLst/>
            <a:gdLst/>
            <a:ahLst/>
            <a:cxnLst/>
            <a:rect l="l" t="t" r="r" b="b"/>
            <a:pathLst>
              <a:path w="3472180" h="855979">
                <a:moveTo>
                  <a:pt x="423295" y="855805"/>
                </a:moveTo>
                <a:lnTo>
                  <a:pt x="370733" y="855535"/>
                </a:lnTo>
                <a:lnTo>
                  <a:pt x="311991" y="852844"/>
                </a:lnTo>
                <a:lnTo>
                  <a:pt x="251309" y="841578"/>
                </a:lnTo>
                <a:lnTo>
                  <a:pt x="184939" y="822886"/>
                </a:lnTo>
                <a:lnTo>
                  <a:pt x="136611" y="802365"/>
                </a:lnTo>
                <a:lnTo>
                  <a:pt x="101846" y="776710"/>
                </a:lnTo>
                <a:lnTo>
                  <a:pt x="76166" y="742618"/>
                </a:lnTo>
                <a:lnTo>
                  <a:pt x="55092" y="696782"/>
                </a:lnTo>
                <a:lnTo>
                  <a:pt x="35242" y="631640"/>
                </a:lnTo>
                <a:lnTo>
                  <a:pt x="20789" y="565789"/>
                </a:lnTo>
                <a:lnTo>
                  <a:pt x="18899" y="553955"/>
                </a:lnTo>
                <a:lnTo>
                  <a:pt x="16102" y="538068"/>
                </a:lnTo>
                <a:lnTo>
                  <a:pt x="12775" y="520208"/>
                </a:lnTo>
                <a:lnTo>
                  <a:pt x="9294" y="502452"/>
                </a:lnTo>
                <a:lnTo>
                  <a:pt x="4521" y="477170"/>
                </a:lnTo>
                <a:lnTo>
                  <a:pt x="1992" y="454171"/>
                </a:lnTo>
                <a:lnTo>
                  <a:pt x="912" y="421129"/>
                </a:lnTo>
                <a:lnTo>
                  <a:pt x="487" y="365717"/>
                </a:lnTo>
                <a:lnTo>
                  <a:pt x="0" y="270220"/>
                </a:lnTo>
                <a:lnTo>
                  <a:pt x="7875" y="239835"/>
                </a:lnTo>
                <a:lnTo>
                  <a:pt x="25210" y="189693"/>
                </a:lnTo>
                <a:lnTo>
                  <a:pt x="50208" y="149943"/>
                </a:lnTo>
                <a:lnTo>
                  <a:pt x="83258" y="116476"/>
                </a:lnTo>
                <a:lnTo>
                  <a:pt x="137815" y="78245"/>
                </a:lnTo>
                <a:lnTo>
                  <a:pt x="188960" y="48363"/>
                </a:lnTo>
                <a:lnTo>
                  <a:pt x="235836" y="28067"/>
                </a:lnTo>
                <a:lnTo>
                  <a:pt x="283652" y="15552"/>
                </a:lnTo>
                <a:lnTo>
                  <a:pt x="337623" y="9013"/>
                </a:lnTo>
                <a:lnTo>
                  <a:pt x="405476" y="7847"/>
                </a:lnTo>
                <a:lnTo>
                  <a:pt x="459440" y="7979"/>
                </a:lnTo>
                <a:lnTo>
                  <a:pt x="520353" y="8514"/>
                </a:lnTo>
                <a:lnTo>
                  <a:pt x="583408" y="9397"/>
                </a:lnTo>
                <a:lnTo>
                  <a:pt x="643796" y="10573"/>
                </a:lnTo>
                <a:lnTo>
                  <a:pt x="696711" y="11988"/>
                </a:lnTo>
                <a:lnTo>
                  <a:pt x="737346" y="13587"/>
                </a:lnTo>
                <a:lnTo>
                  <a:pt x="749641" y="13948"/>
                </a:lnTo>
                <a:lnTo>
                  <a:pt x="768336" y="14090"/>
                </a:lnTo>
                <a:lnTo>
                  <a:pt x="793767" y="14008"/>
                </a:lnTo>
                <a:lnTo>
                  <a:pt x="826270" y="13696"/>
                </a:lnTo>
                <a:lnTo>
                  <a:pt x="866181" y="13150"/>
                </a:lnTo>
                <a:lnTo>
                  <a:pt x="913835" y="12363"/>
                </a:lnTo>
                <a:lnTo>
                  <a:pt x="969569" y="11330"/>
                </a:lnTo>
                <a:lnTo>
                  <a:pt x="1033719" y="10046"/>
                </a:lnTo>
                <a:lnTo>
                  <a:pt x="1106621" y="8504"/>
                </a:lnTo>
                <a:lnTo>
                  <a:pt x="1188610" y="6699"/>
                </a:lnTo>
                <a:lnTo>
                  <a:pt x="1280023" y="4626"/>
                </a:lnTo>
                <a:lnTo>
                  <a:pt x="1312393" y="3963"/>
                </a:lnTo>
                <a:lnTo>
                  <a:pt x="1390064" y="2792"/>
                </a:lnTo>
                <a:lnTo>
                  <a:pt x="1434606" y="2284"/>
                </a:lnTo>
                <a:lnTo>
                  <a:pt x="1482445" y="1827"/>
                </a:lnTo>
                <a:lnTo>
                  <a:pt x="1533203" y="1421"/>
                </a:lnTo>
                <a:lnTo>
                  <a:pt x="1586498" y="1066"/>
                </a:lnTo>
                <a:lnTo>
                  <a:pt x="1641952" y="762"/>
                </a:lnTo>
                <a:lnTo>
                  <a:pt x="1699184" y="509"/>
                </a:lnTo>
                <a:lnTo>
                  <a:pt x="1757815" y="307"/>
                </a:lnTo>
                <a:lnTo>
                  <a:pt x="1817465" y="154"/>
                </a:lnTo>
                <a:lnTo>
                  <a:pt x="1877755" y="53"/>
                </a:lnTo>
                <a:lnTo>
                  <a:pt x="1938303" y="1"/>
                </a:lnTo>
                <a:lnTo>
                  <a:pt x="1998731" y="0"/>
                </a:lnTo>
                <a:lnTo>
                  <a:pt x="2068572" y="61"/>
                </a:lnTo>
                <a:lnTo>
                  <a:pt x="2137129" y="189"/>
                </a:lnTo>
                <a:lnTo>
                  <a:pt x="2203799" y="385"/>
                </a:lnTo>
                <a:lnTo>
                  <a:pt x="2267980" y="649"/>
                </a:lnTo>
                <a:lnTo>
                  <a:pt x="2329068" y="979"/>
                </a:lnTo>
                <a:lnTo>
                  <a:pt x="2386460" y="1376"/>
                </a:lnTo>
                <a:lnTo>
                  <a:pt x="2439552" y="1839"/>
                </a:lnTo>
                <a:lnTo>
                  <a:pt x="2487743" y="2369"/>
                </a:lnTo>
                <a:lnTo>
                  <a:pt x="2530428" y="2964"/>
                </a:lnTo>
                <a:lnTo>
                  <a:pt x="2596871" y="4353"/>
                </a:lnTo>
                <a:lnTo>
                  <a:pt x="2653421" y="6407"/>
                </a:lnTo>
                <a:lnTo>
                  <a:pt x="2698011" y="7702"/>
                </a:lnTo>
                <a:lnTo>
                  <a:pt x="2750238" y="8964"/>
                </a:lnTo>
                <a:lnTo>
                  <a:pt x="2807148" y="10129"/>
                </a:lnTo>
                <a:lnTo>
                  <a:pt x="2865788" y="11129"/>
                </a:lnTo>
                <a:lnTo>
                  <a:pt x="3005316" y="12953"/>
                </a:lnTo>
                <a:lnTo>
                  <a:pt x="3066750" y="14048"/>
                </a:lnTo>
                <a:lnTo>
                  <a:pt x="3111016" y="15282"/>
                </a:lnTo>
                <a:lnTo>
                  <a:pt x="3162086" y="18562"/>
                </a:lnTo>
                <a:lnTo>
                  <a:pt x="3221051" y="26870"/>
                </a:lnTo>
                <a:lnTo>
                  <a:pt x="3304035" y="52913"/>
                </a:lnTo>
                <a:lnTo>
                  <a:pt x="3342111" y="69381"/>
                </a:lnTo>
                <a:lnTo>
                  <a:pt x="3397768" y="116300"/>
                </a:lnTo>
                <a:lnTo>
                  <a:pt x="3419413" y="150178"/>
                </a:lnTo>
                <a:lnTo>
                  <a:pt x="3439374" y="193818"/>
                </a:lnTo>
                <a:lnTo>
                  <a:pt x="3450773" y="246741"/>
                </a:lnTo>
                <a:lnTo>
                  <a:pt x="3453422" y="262218"/>
                </a:lnTo>
                <a:lnTo>
                  <a:pt x="3456417" y="278835"/>
                </a:lnTo>
                <a:lnTo>
                  <a:pt x="3459391" y="294598"/>
                </a:lnTo>
                <a:lnTo>
                  <a:pt x="3461975" y="307511"/>
                </a:lnTo>
                <a:lnTo>
                  <a:pt x="3466063" y="344464"/>
                </a:lnTo>
                <a:lnTo>
                  <a:pt x="3469389" y="404426"/>
                </a:lnTo>
                <a:lnTo>
                  <a:pt x="3471505" y="472912"/>
                </a:lnTo>
                <a:lnTo>
                  <a:pt x="3471963" y="535438"/>
                </a:lnTo>
                <a:lnTo>
                  <a:pt x="3470317" y="577518"/>
                </a:lnTo>
                <a:lnTo>
                  <a:pt x="3461371" y="629442"/>
                </a:lnTo>
                <a:lnTo>
                  <a:pt x="3446617" y="678362"/>
                </a:lnTo>
                <a:lnTo>
                  <a:pt x="3427784" y="719637"/>
                </a:lnTo>
                <a:lnTo>
                  <a:pt x="3383763" y="765792"/>
                </a:lnTo>
                <a:lnTo>
                  <a:pt x="3317970" y="792641"/>
                </a:lnTo>
                <a:lnTo>
                  <a:pt x="3279455" y="800510"/>
                </a:lnTo>
                <a:lnTo>
                  <a:pt x="3240646" y="803644"/>
                </a:lnTo>
                <a:lnTo>
                  <a:pt x="3184179" y="805963"/>
                </a:lnTo>
                <a:lnTo>
                  <a:pt x="3154648" y="806840"/>
                </a:lnTo>
                <a:lnTo>
                  <a:pt x="3125278" y="807942"/>
                </a:lnTo>
                <a:lnTo>
                  <a:pt x="3099468" y="809128"/>
                </a:lnTo>
                <a:lnTo>
                  <a:pt x="3080617" y="810259"/>
                </a:lnTo>
                <a:lnTo>
                  <a:pt x="3067906" y="810718"/>
                </a:lnTo>
                <a:lnTo>
                  <a:pt x="3007975" y="811555"/>
                </a:lnTo>
                <a:lnTo>
                  <a:pt x="2963277" y="811918"/>
                </a:lnTo>
                <a:lnTo>
                  <a:pt x="2910438" y="812234"/>
                </a:lnTo>
                <a:lnTo>
                  <a:pt x="2850719" y="812496"/>
                </a:lnTo>
                <a:lnTo>
                  <a:pt x="2785382" y="812695"/>
                </a:lnTo>
                <a:lnTo>
                  <a:pt x="2715688" y="812824"/>
                </a:lnTo>
                <a:lnTo>
                  <a:pt x="2564135" y="812921"/>
                </a:lnTo>
                <a:lnTo>
                  <a:pt x="2491258" y="813033"/>
                </a:lnTo>
                <a:lnTo>
                  <a:pt x="2423874" y="813219"/>
                </a:lnTo>
                <a:lnTo>
                  <a:pt x="2361591" y="813482"/>
                </a:lnTo>
                <a:lnTo>
                  <a:pt x="2304017" y="813826"/>
                </a:lnTo>
                <a:lnTo>
                  <a:pt x="2250760" y="814258"/>
                </a:lnTo>
                <a:lnTo>
                  <a:pt x="2201430" y="814781"/>
                </a:lnTo>
                <a:lnTo>
                  <a:pt x="2155634" y="815401"/>
                </a:lnTo>
                <a:lnTo>
                  <a:pt x="2112981" y="816121"/>
                </a:lnTo>
                <a:lnTo>
                  <a:pt x="2073079" y="816947"/>
                </a:lnTo>
                <a:lnTo>
                  <a:pt x="1999963" y="818934"/>
                </a:lnTo>
                <a:lnTo>
                  <a:pt x="1933152" y="821401"/>
                </a:lnTo>
                <a:lnTo>
                  <a:pt x="1896815" y="822769"/>
                </a:lnTo>
                <a:lnTo>
                  <a:pt x="1856316" y="824001"/>
                </a:lnTo>
                <a:lnTo>
                  <a:pt x="1812029" y="825094"/>
                </a:lnTo>
                <a:lnTo>
                  <a:pt x="1764329" y="826043"/>
                </a:lnTo>
                <a:lnTo>
                  <a:pt x="1713592" y="826844"/>
                </a:lnTo>
                <a:lnTo>
                  <a:pt x="1660193" y="827494"/>
                </a:lnTo>
                <a:lnTo>
                  <a:pt x="1604505" y="827989"/>
                </a:lnTo>
                <a:lnTo>
                  <a:pt x="1546905" y="828325"/>
                </a:lnTo>
                <a:lnTo>
                  <a:pt x="1487767" y="828497"/>
                </a:lnTo>
                <a:lnTo>
                  <a:pt x="1427467" y="828503"/>
                </a:lnTo>
                <a:lnTo>
                  <a:pt x="1366378" y="828337"/>
                </a:lnTo>
                <a:lnTo>
                  <a:pt x="1224142" y="827504"/>
                </a:lnTo>
                <a:lnTo>
                  <a:pt x="1156749" y="827288"/>
                </a:lnTo>
                <a:lnTo>
                  <a:pt x="1100469" y="827401"/>
                </a:lnTo>
                <a:lnTo>
                  <a:pt x="1053073" y="827893"/>
                </a:lnTo>
                <a:lnTo>
                  <a:pt x="1012330" y="828813"/>
                </a:lnTo>
                <a:lnTo>
                  <a:pt x="941887" y="832141"/>
                </a:lnTo>
                <a:lnTo>
                  <a:pt x="871299" y="837788"/>
                </a:lnTo>
                <a:lnTo>
                  <a:pt x="843342" y="840112"/>
                </a:lnTo>
                <a:lnTo>
                  <a:pt x="811112" y="842463"/>
                </a:lnTo>
                <a:lnTo>
                  <a:pt x="778598" y="844565"/>
                </a:lnTo>
                <a:lnTo>
                  <a:pt x="749787" y="846146"/>
                </a:lnTo>
                <a:lnTo>
                  <a:pt x="722391" y="847504"/>
                </a:lnTo>
                <a:lnTo>
                  <a:pt x="693734" y="849001"/>
                </a:lnTo>
                <a:lnTo>
                  <a:pt x="667212" y="850454"/>
                </a:lnTo>
                <a:lnTo>
                  <a:pt x="646225" y="851682"/>
                </a:lnTo>
                <a:lnTo>
                  <a:pt x="606074" y="853330"/>
                </a:lnTo>
                <a:lnTo>
                  <a:pt x="549707" y="854621"/>
                </a:lnTo>
                <a:lnTo>
                  <a:pt x="485868" y="855473"/>
                </a:lnTo>
                <a:lnTo>
                  <a:pt x="423295" y="85580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4441335" y="9167734"/>
            <a:ext cx="3472179" cy="855980"/>
          </a:xfrm>
          <a:custGeom>
            <a:avLst/>
            <a:gdLst/>
            <a:ahLst/>
            <a:cxnLst/>
            <a:rect l="l" t="t" r="r" b="b"/>
            <a:pathLst>
              <a:path w="3472180" h="855979">
                <a:moveTo>
                  <a:pt x="423295" y="855805"/>
                </a:moveTo>
                <a:lnTo>
                  <a:pt x="370733" y="855535"/>
                </a:lnTo>
                <a:lnTo>
                  <a:pt x="311991" y="852844"/>
                </a:lnTo>
                <a:lnTo>
                  <a:pt x="251309" y="841578"/>
                </a:lnTo>
                <a:lnTo>
                  <a:pt x="184939" y="822886"/>
                </a:lnTo>
                <a:lnTo>
                  <a:pt x="136611" y="802365"/>
                </a:lnTo>
                <a:lnTo>
                  <a:pt x="101846" y="776710"/>
                </a:lnTo>
                <a:lnTo>
                  <a:pt x="76166" y="742618"/>
                </a:lnTo>
                <a:lnTo>
                  <a:pt x="55092" y="696782"/>
                </a:lnTo>
                <a:lnTo>
                  <a:pt x="35242" y="631640"/>
                </a:lnTo>
                <a:lnTo>
                  <a:pt x="20789" y="565789"/>
                </a:lnTo>
                <a:lnTo>
                  <a:pt x="18899" y="553955"/>
                </a:lnTo>
                <a:lnTo>
                  <a:pt x="16102" y="538068"/>
                </a:lnTo>
                <a:lnTo>
                  <a:pt x="12775" y="520208"/>
                </a:lnTo>
                <a:lnTo>
                  <a:pt x="9294" y="502452"/>
                </a:lnTo>
                <a:lnTo>
                  <a:pt x="4521" y="477170"/>
                </a:lnTo>
                <a:lnTo>
                  <a:pt x="1992" y="454171"/>
                </a:lnTo>
                <a:lnTo>
                  <a:pt x="912" y="421129"/>
                </a:lnTo>
                <a:lnTo>
                  <a:pt x="487" y="365717"/>
                </a:lnTo>
                <a:lnTo>
                  <a:pt x="0" y="270220"/>
                </a:lnTo>
                <a:lnTo>
                  <a:pt x="7875" y="239835"/>
                </a:lnTo>
                <a:lnTo>
                  <a:pt x="25210" y="189693"/>
                </a:lnTo>
                <a:lnTo>
                  <a:pt x="50208" y="149943"/>
                </a:lnTo>
                <a:lnTo>
                  <a:pt x="83258" y="116476"/>
                </a:lnTo>
                <a:lnTo>
                  <a:pt x="137815" y="78245"/>
                </a:lnTo>
                <a:lnTo>
                  <a:pt x="188960" y="48363"/>
                </a:lnTo>
                <a:lnTo>
                  <a:pt x="235836" y="28067"/>
                </a:lnTo>
                <a:lnTo>
                  <a:pt x="283652" y="15552"/>
                </a:lnTo>
                <a:lnTo>
                  <a:pt x="337623" y="9013"/>
                </a:lnTo>
                <a:lnTo>
                  <a:pt x="405476" y="7847"/>
                </a:lnTo>
                <a:lnTo>
                  <a:pt x="459440" y="7979"/>
                </a:lnTo>
                <a:lnTo>
                  <a:pt x="520353" y="8514"/>
                </a:lnTo>
                <a:lnTo>
                  <a:pt x="583408" y="9397"/>
                </a:lnTo>
                <a:lnTo>
                  <a:pt x="643796" y="10573"/>
                </a:lnTo>
                <a:lnTo>
                  <a:pt x="696711" y="11988"/>
                </a:lnTo>
                <a:lnTo>
                  <a:pt x="737346" y="13587"/>
                </a:lnTo>
                <a:lnTo>
                  <a:pt x="749641" y="13948"/>
                </a:lnTo>
                <a:lnTo>
                  <a:pt x="768336" y="14090"/>
                </a:lnTo>
                <a:lnTo>
                  <a:pt x="793767" y="14008"/>
                </a:lnTo>
                <a:lnTo>
                  <a:pt x="826270" y="13696"/>
                </a:lnTo>
                <a:lnTo>
                  <a:pt x="866181" y="13150"/>
                </a:lnTo>
                <a:lnTo>
                  <a:pt x="913835" y="12363"/>
                </a:lnTo>
                <a:lnTo>
                  <a:pt x="969569" y="11330"/>
                </a:lnTo>
                <a:lnTo>
                  <a:pt x="1033719" y="10046"/>
                </a:lnTo>
                <a:lnTo>
                  <a:pt x="1106621" y="8504"/>
                </a:lnTo>
                <a:lnTo>
                  <a:pt x="1188610" y="6699"/>
                </a:lnTo>
                <a:lnTo>
                  <a:pt x="1280023" y="4626"/>
                </a:lnTo>
                <a:lnTo>
                  <a:pt x="1312393" y="3963"/>
                </a:lnTo>
                <a:lnTo>
                  <a:pt x="1390064" y="2792"/>
                </a:lnTo>
                <a:lnTo>
                  <a:pt x="1434606" y="2284"/>
                </a:lnTo>
                <a:lnTo>
                  <a:pt x="1482445" y="1827"/>
                </a:lnTo>
                <a:lnTo>
                  <a:pt x="1533203" y="1421"/>
                </a:lnTo>
                <a:lnTo>
                  <a:pt x="1586498" y="1066"/>
                </a:lnTo>
                <a:lnTo>
                  <a:pt x="1641952" y="762"/>
                </a:lnTo>
                <a:lnTo>
                  <a:pt x="1699184" y="509"/>
                </a:lnTo>
                <a:lnTo>
                  <a:pt x="1757815" y="307"/>
                </a:lnTo>
                <a:lnTo>
                  <a:pt x="1817465" y="154"/>
                </a:lnTo>
                <a:lnTo>
                  <a:pt x="1877755" y="53"/>
                </a:lnTo>
                <a:lnTo>
                  <a:pt x="1938303" y="1"/>
                </a:lnTo>
                <a:lnTo>
                  <a:pt x="1998731" y="0"/>
                </a:lnTo>
                <a:lnTo>
                  <a:pt x="2068572" y="61"/>
                </a:lnTo>
                <a:lnTo>
                  <a:pt x="2137129" y="189"/>
                </a:lnTo>
                <a:lnTo>
                  <a:pt x="2203799" y="385"/>
                </a:lnTo>
                <a:lnTo>
                  <a:pt x="2267980" y="649"/>
                </a:lnTo>
                <a:lnTo>
                  <a:pt x="2329068" y="979"/>
                </a:lnTo>
                <a:lnTo>
                  <a:pt x="2386460" y="1376"/>
                </a:lnTo>
                <a:lnTo>
                  <a:pt x="2439552" y="1839"/>
                </a:lnTo>
                <a:lnTo>
                  <a:pt x="2487743" y="2369"/>
                </a:lnTo>
                <a:lnTo>
                  <a:pt x="2530428" y="2964"/>
                </a:lnTo>
                <a:lnTo>
                  <a:pt x="2596871" y="4353"/>
                </a:lnTo>
                <a:lnTo>
                  <a:pt x="2653421" y="6407"/>
                </a:lnTo>
                <a:lnTo>
                  <a:pt x="2698011" y="7702"/>
                </a:lnTo>
                <a:lnTo>
                  <a:pt x="2750238" y="8964"/>
                </a:lnTo>
                <a:lnTo>
                  <a:pt x="2807148" y="10129"/>
                </a:lnTo>
                <a:lnTo>
                  <a:pt x="2865788" y="11129"/>
                </a:lnTo>
                <a:lnTo>
                  <a:pt x="3005316" y="12953"/>
                </a:lnTo>
                <a:lnTo>
                  <a:pt x="3066750" y="14048"/>
                </a:lnTo>
                <a:lnTo>
                  <a:pt x="3111016" y="15282"/>
                </a:lnTo>
                <a:lnTo>
                  <a:pt x="3162086" y="18562"/>
                </a:lnTo>
                <a:lnTo>
                  <a:pt x="3221051" y="26870"/>
                </a:lnTo>
                <a:lnTo>
                  <a:pt x="3304035" y="52913"/>
                </a:lnTo>
                <a:lnTo>
                  <a:pt x="3342111" y="69381"/>
                </a:lnTo>
                <a:lnTo>
                  <a:pt x="3397768" y="116300"/>
                </a:lnTo>
                <a:lnTo>
                  <a:pt x="3419413" y="150178"/>
                </a:lnTo>
                <a:lnTo>
                  <a:pt x="3439374" y="193818"/>
                </a:lnTo>
                <a:lnTo>
                  <a:pt x="3450773" y="246741"/>
                </a:lnTo>
                <a:lnTo>
                  <a:pt x="3453422" y="262218"/>
                </a:lnTo>
                <a:lnTo>
                  <a:pt x="3456417" y="278835"/>
                </a:lnTo>
                <a:lnTo>
                  <a:pt x="3459391" y="294598"/>
                </a:lnTo>
                <a:lnTo>
                  <a:pt x="3461975" y="307511"/>
                </a:lnTo>
                <a:lnTo>
                  <a:pt x="3466063" y="344464"/>
                </a:lnTo>
                <a:lnTo>
                  <a:pt x="3469389" y="404426"/>
                </a:lnTo>
                <a:lnTo>
                  <a:pt x="3471505" y="472912"/>
                </a:lnTo>
                <a:lnTo>
                  <a:pt x="3471963" y="535438"/>
                </a:lnTo>
                <a:lnTo>
                  <a:pt x="3470317" y="577518"/>
                </a:lnTo>
                <a:lnTo>
                  <a:pt x="3461371" y="629442"/>
                </a:lnTo>
                <a:lnTo>
                  <a:pt x="3446617" y="678362"/>
                </a:lnTo>
                <a:lnTo>
                  <a:pt x="3427784" y="719637"/>
                </a:lnTo>
                <a:lnTo>
                  <a:pt x="3383763" y="765792"/>
                </a:lnTo>
                <a:lnTo>
                  <a:pt x="3317970" y="792641"/>
                </a:lnTo>
                <a:lnTo>
                  <a:pt x="3279455" y="800510"/>
                </a:lnTo>
                <a:lnTo>
                  <a:pt x="3240646" y="803644"/>
                </a:lnTo>
                <a:lnTo>
                  <a:pt x="3184179" y="805963"/>
                </a:lnTo>
                <a:lnTo>
                  <a:pt x="3154648" y="806840"/>
                </a:lnTo>
                <a:lnTo>
                  <a:pt x="3125278" y="807942"/>
                </a:lnTo>
                <a:lnTo>
                  <a:pt x="3099468" y="809128"/>
                </a:lnTo>
                <a:lnTo>
                  <a:pt x="3080617" y="810259"/>
                </a:lnTo>
                <a:lnTo>
                  <a:pt x="3067906" y="810718"/>
                </a:lnTo>
                <a:lnTo>
                  <a:pt x="3007975" y="811555"/>
                </a:lnTo>
                <a:lnTo>
                  <a:pt x="2963277" y="811918"/>
                </a:lnTo>
                <a:lnTo>
                  <a:pt x="2910438" y="812234"/>
                </a:lnTo>
                <a:lnTo>
                  <a:pt x="2850719" y="812496"/>
                </a:lnTo>
                <a:lnTo>
                  <a:pt x="2785382" y="812695"/>
                </a:lnTo>
                <a:lnTo>
                  <a:pt x="2715688" y="812824"/>
                </a:lnTo>
                <a:lnTo>
                  <a:pt x="2564135" y="812921"/>
                </a:lnTo>
                <a:lnTo>
                  <a:pt x="2491258" y="813033"/>
                </a:lnTo>
                <a:lnTo>
                  <a:pt x="2423874" y="813219"/>
                </a:lnTo>
                <a:lnTo>
                  <a:pt x="2361591" y="813482"/>
                </a:lnTo>
                <a:lnTo>
                  <a:pt x="2304017" y="813826"/>
                </a:lnTo>
                <a:lnTo>
                  <a:pt x="2250760" y="814258"/>
                </a:lnTo>
                <a:lnTo>
                  <a:pt x="2201430" y="814781"/>
                </a:lnTo>
                <a:lnTo>
                  <a:pt x="2155634" y="815401"/>
                </a:lnTo>
                <a:lnTo>
                  <a:pt x="2112981" y="816121"/>
                </a:lnTo>
                <a:lnTo>
                  <a:pt x="2073079" y="816947"/>
                </a:lnTo>
                <a:lnTo>
                  <a:pt x="1999963" y="818934"/>
                </a:lnTo>
                <a:lnTo>
                  <a:pt x="1933152" y="821401"/>
                </a:lnTo>
                <a:lnTo>
                  <a:pt x="1896815" y="822769"/>
                </a:lnTo>
                <a:lnTo>
                  <a:pt x="1856316" y="824001"/>
                </a:lnTo>
                <a:lnTo>
                  <a:pt x="1812029" y="825094"/>
                </a:lnTo>
                <a:lnTo>
                  <a:pt x="1764329" y="826043"/>
                </a:lnTo>
                <a:lnTo>
                  <a:pt x="1713592" y="826844"/>
                </a:lnTo>
                <a:lnTo>
                  <a:pt x="1660193" y="827494"/>
                </a:lnTo>
                <a:lnTo>
                  <a:pt x="1604505" y="827989"/>
                </a:lnTo>
                <a:lnTo>
                  <a:pt x="1546905" y="828325"/>
                </a:lnTo>
                <a:lnTo>
                  <a:pt x="1487767" y="828497"/>
                </a:lnTo>
                <a:lnTo>
                  <a:pt x="1427467" y="828503"/>
                </a:lnTo>
                <a:lnTo>
                  <a:pt x="1366378" y="828337"/>
                </a:lnTo>
                <a:lnTo>
                  <a:pt x="1224142" y="827504"/>
                </a:lnTo>
                <a:lnTo>
                  <a:pt x="1156749" y="827288"/>
                </a:lnTo>
                <a:lnTo>
                  <a:pt x="1100469" y="827401"/>
                </a:lnTo>
                <a:lnTo>
                  <a:pt x="1053073" y="827893"/>
                </a:lnTo>
                <a:lnTo>
                  <a:pt x="1012330" y="828813"/>
                </a:lnTo>
                <a:lnTo>
                  <a:pt x="941887" y="832141"/>
                </a:lnTo>
                <a:lnTo>
                  <a:pt x="871299" y="837788"/>
                </a:lnTo>
                <a:lnTo>
                  <a:pt x="843342" y="840112"/>
                </a:lnTo>
                <a:lnTo>
                  <a:pt x="811112" y="842463"/>
                </a:lnTo>
                <a:lnTo>
                  <a:pt x="778598" y="844565"/>
                </a:lnTo>
                <a:lnTo>
                  <a:pt x="749787" y="846146"/>
                </a:lnTo>
                <a:lnTo>
                  <a:pt x="722391" y="847504"/>
                </a:lnTo>
                <a:lnTo>
                  <a:pt x="693734" y="849001"/>
                </a:lnTo>
                <a:lnTo>
                  <a:pt x="667212" y="850454"/>
                </a:lnTo>
                <a:lnTo>
                  <a:pt x="646225" y="851682"/>
                </a:lnTo>
                <a:lnTo>
                  <a:pt x="606074" y="853330"/>
                </a:lnTo>
                <a:lnTo>
                  <a:pt x="549707" y="854621"/>
                </a:lnTo>
                <a:lnTo>
                  <a:pt x="485868" y="855473"/>
                </a:lnTo>
                <a:lnTo>
                  <a:pt x="423295" y="85580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166807" y="260482"/>
            <a:ext cx="7315200" cy="1537970"/>
          </a:xfrm>
          <a:custGeom>
            <a:avLst/>
            <a:gdLst/>
            <a:ahLst/>
            <a:cxnLst/>
            <a:rect l="l" t="t" r="r" b="b"/>
            <a:pathLst>
              <a:path w="7315200" h="1537970">
                <a:moveTo>
                  <a:pt x="6611203" y="1537852"/>
                </a:moveTo>
                <a:lnTo>
                  <a:pt x="703996" y="1537852"/>
                </a:lnTo>
                <a:lnTo>
                  <a:pt x="686714" y="1537640"/>
                </a:lnTo>
                <a:lnTo>
                  <a:pt x="634992" y="1534463"/>
                </a:lnTo>
                <a:lnTo>
                  <a:pt x="583644" y="1527489"/>
                </a:lnTo>
                <a:lnTo>
                  <a:pt x="532939" y="1516755"/>
                </a:lnTo>
                <a:lnTo>
                  <a:pt x="483160" y="1502319"/>
                </a:lnTo>
                <a:lnTo>
                  <a:pt x="434588" y="1484263"/>
                </a:lnTo>
                <a:lnTo>
                  <a:pt x="387476" y="1462685"/>
                </a:lnTo>
                <a:lnTo>
                  <a:pt x="342069" y="1437693"/>
                </a:lnTo>
                <a:lnTo>
                  <a:pt x="298625" y="1409429"/>
                </a:lnTo>
                <a:lnTo>
                  <a:pt x="257385" y="1378052"/>
                </a:lnTo>
                <a:lnTo>
                  <a:pt x="218565" y="1343727"/>
                </a:lnTo>
                <a:lnTo>
                  <a:pt x="182369" y="1306631"/>
                </a:lnTo>
                <a:lnTo>
                  <a:pt x="148999" y="1266972"/>
                </a:lnTo>
                <a:lnTo>
                  <a:pt x="118644" y="1224975"/>
                </a:lnTo>
                <a:lnTo>
                  <a:pt x="91460" y="1180858"/>
                </a:lnTo>
                <a:lnTo>
                  <a:pt x="67590" y="1134853"/>
                </a:lnTo>
                <a:lnTo>
                  <a:pt x="47170" y="1087215"/>
                </a:lnTo>
                <a:lnTo>
                  <a:pt x="30313" y="1038214"/>
                </a:lnTo>
                <a:lnTo>
                  <a:pt x="17106" y="988107"/>
                </a:lnTo>
                <a:lnTo>
                  <a:pt x="7619" y="937154"/>
                </a:lnTo>
                <a:lnTo>
                  <a:pt x="1906" y="885640"/>
                </a:lnTo>
                <a:lnTo>
                  <a:pt x="0" y="833856"/>
                </a:lnTo>
                <a:lnTo>
                  <a:pt x="0" y="703996"/>
                </a:lnTo>
                <a:lnTo>
                  <a:pt x="1906" y="652212"/>
                </a:lnTo>
                <a:lnTo>
                  <a:pt x="7619" y="600698"/>
                </a:lnTo>
                <a:lnTo>
                  <a:pt x="17106" y="549744"/>
                </a:lnTo>
                <a:lnTo>
                  <a:pt x="30313" y="499636"/>
                </a:lnTo>
                <a:lnTo>
                  <a:pt x="47170" y="450636"/>
                </a:lnTo>
                <a:lnTo>
                  <a:pt x="67590" y="402998"/>
                </a:lnTo>
                <a:lnTo>
                  <a:pt x="91460" y="356992"/>
                </a:lnTo>
                <a:lnTo>
                  <a:pt x="118644" y="312876"/>
                </a:lnTo>
                <a:lnTo>
                  <a:pt x="148999" y="270879"/>
                </a:lnTo>
                <a:lnTo>
                  <a:pt x="182369" y="231220"/>
                </a:lnTo>
                <a:lnTo>
                  <a:pt x="218565" y="194125"/>
                </a:lnTo>
                <a:lnTo>
                  <a:pt x="257385" y="159799"/>
                </a:lnTo>
                <a:lnTo>
                  <a:pt x="298625" y="128421"/>
                </a:lnTo>
                <a:lnTo>
                  <a:pt x="342069" y="100157"/>
                </a:lnTo>
                <a:lnTo>
                  <a:pt x="387476" y="75166"/>
                </a:lnTo>
                <a:lnTo>
                  <a:pt x="434588" y="53588"/>
                </a:lnTo>
                <a:lnTo>
                  <a:pt x="483160" y="35533"/>
                </a:lnTo>
                <a:lnTo>
                  <a:pt x="532939" y="21097"/>
                </a:lnTo>
                <a:lnTo>
                  <a:pt x="583644" y="10363"/>
                </a:lnTo>
                <a:lnTo>
                  <a:pt x="634992" y="3389"/>
                </a:lnTo>
                <a:lnTo>
                  <a:pt x="686714" y="211"/>
                </a:lnTo>
                <a:lnTo>
                  <a:pt x="703996" y="0"/>
                </a:lnTo>
                <a:lnTo>
                  <a:pt x="6611203" y="0"/>
                </a:lnTo>
                <a:lnTo>
                  <a:pt x="6662987" y="1906"/>
                </a:lnTo>
                <a:lnTo>
                  <a:pt x="6714500" y="7619"/>
                </a:lnTo>
                <a:lnTo>
                  <a:pt x="6765454" y="17106"/>
                </a:lnTo>
                <a:lnTo>
                  <a:pt x="6815562" y="30313"/>
                </a:lnTo>
                <a:lnTo>
                  <a:pt x="6864562" y="47170"/>
                </a:lnTo>
                <a:lnTo>
                  <a:pt x="6912199" y="67590"/>
                </a:lnTo>
                <a:lnTo>
                  <a:pt x="6958205" y="91460"/>
                </a:lnTo>
                <a:lnTo>
                  <a:pt x="7002321" y="118644"/>
                </a:lnTo>
                <a:lnTo>
                  <a:pt x="7044319" y="148999"/>
                </a:lnTo>
                <a:lnTo>
                  <a:pt x="7083977" y="182369"/>
                </a:lnTo>
                <a:lnTo>
                  <a:pt x="7121073" y="218565"/>
                </a:lnTo>
                <a:lnTo>
                  <a:pt x="7155399" y="257385"/>
                </a:lnTo>
                <a:lnTo>
                  <a:pt x="7186776" y="298624"/>
                </a:lnTo>
                <a:lnTo>
                  <a:pt x="7215040" y="342069"/>
                </a:lnTo>
                <a:lnTo>
                  <a:pt x="7240031" y="387475"/>
                </a:lnTo>
                <a:lnTo>
                  <a:pt x="7261609" y="434588"/>
                </a:lnTo>
                <a:lnTo>
                  <a:pt x="7279665" y="483160"/>
                </a:lnTo>
                <a:lnTo>
                  <a:pt x="7294101" y="532938"/>
                </a:lnTo>
                <a:lnTo>
                  <a:pt x="7304836" y="583644"/>
                </a:lnTo>
                <a:lnTo>
                  <a:pt x="7311810" y="634992"/>
                </a:lnTo>
                <a:lnTo>
                  <a:pt x="7314987" y="686714"/>
                </a:lnTo>
                <a:lnTo>
                  <a:pt x="7315199" y="703996"/>
                </a:lnTo>
                <a:lnTo>
                  <a:pt x="7315199" y="833856"/>
                </a:lnTo>
                <a:lnTo>
                  <a:pt x="7313292" y="885640"/>
                </a:lnTo>
                <a:lnTo>
                  <a:pt x="7307580" y="937154"/>
                </a:lnTo>
                <a:lnTo>
                  <a:pt x="7298092" y="988107"/>
                </a:lnTo>
                <a:lnTo>
                  <a:pt x="7284885" y="1038214"/>
                </a:lnTo>
                <a:lnTo>
                  <a:pt x="7268028" y="1087215"/>
                </a:lnTo>
                <a:lnTo>
                  <a:pt x="7247608" y="1134853"/>
                </a:lnTo>
                <a:lnTo>
                  <a:pt x="7223738" y="1180858"/>
                </a:lnTo>
                <a:lnTo>
                  <a:pt x="7196554" y="1224975"/>
                </a:lnTo>
                <a:lnTo>
                  <a:pt x="7166199" y="1266972"/>
                </a:lnTo>
                <a:lnTo>
                  <a:pt x="7132830" y="1306631"/>
                </a:lnTo>
                <a:lnTo>
                  <a:pt x="7096633" y="1343727"/>
                </a:lnTo>
                <a:lnTo>
                  <a:pt x="7057813" y="1378052"/>
                </a:lnTo>
                <a:lnTo>
                  <a:pt x="7016574" y="1409429"/>
                </a:lnTo>
                <a:lnTo>
                  <a:pt x="6973129" y="1437693"/>
                </a:lnTo>
                <a:lnTo>
                  <a:pt x="6927723" y="1462685"/>
                </a:lnTo>
                <a:lnTo>
                  <a:pt x="6880610" y="1484263"/>
                </a:lnTo>
                <a:lnTo>
                  <a:pt x="6832038" y="1502319"/>
                </a:lnTo>
                <a:lnTo>
                  <a:pt x="6782260" y="1516755"/>
                </a:lnTo>
                <a:lnTo>
                  <a:pt x="6731554" y="1527489"/>
                </a:lnTo>
                <a:lnTo>
                  <a:pt x="6680207" y="1534463"/>
                </a:lnTo>
                <a:lnTo>
                  <a:pt x="6628485" y="1537640"/>
                </a:lnTo>
                <a:lnTo>
                  <a:pt x="6611203" y="1537852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805" y="70232"/>
            <a:ext cx="2040786" cy="210502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092" y="4295827"/>
            <a:ext cx="4610099" cy="412432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10089" y="4401769"/>
            <a:ext cx="3790949" cy="412432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68177" y="4667302"/>
            <a:ext cx="6333066" cy="32480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97593" y="340722"/>
            <a:ext cx="5693409" cy="1344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00" b="0" i="0">
                <a:solidFill>
                  <a:srgbClr val="2A5C32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2A5C32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rgbClr val="2A5C32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415" dirty="0"/>
              <a:t>ACHIEVEMENT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rgbClr val="2A5C32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325" dirty="0"/>
              <a:t>COMMUNITY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00" b="0" i="0">
                <a:solidFill>
                  <a:srgbClr val="2A5C32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A5C32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rgbClr val="2A5C32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415" dirty="0"/>
              <a:t>ACHIEVEMENT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rgbClr val="2A5C32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325" dirty="0"/>
              <a:t>COMMUNITY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8189" y="9129180"/>
            <a:ext cx="3472179" cy="855980"/>
          </a:xfrm>
          <a:custGeom>
            <a:avLst/>
            <a:gdLst/>
            <a:ahLst/>
            <a:cxnLst/>
            <a:rect l="l" t="t" r="r" b="b"/>
            <a:pathLst>
              <a:path w="3472179" h="855979">
                <a:moveTo>
                  <a:pt x="423295" y="855805"/>
                </a:moveTo>
                <a:lnTo>
                  <a:pt x="370733" y="855535"/>
                </a:lnTo>
                <a:lnTo>
                  <a:pt x="311991" y="852844"/>
                </a:lnTo>
                <a:lnTo>
                  <a:pt x="251309" y="841578"/>
                </a:lnTo>
                <a:lnTo>
                  <a:pt x="184939" y="822886"/>
                </a:lnTo>
                <a:lnTo>
                  <a:pt x="136611" y="802365"/>
                </a:lnTo>
                <a:lnTo>
                  <a:pt x="101846" y="776710"/>
                </a:lnTo>
                <a:lnTo>
                  <a:pt x="76166" y="742618"/>
                </a:lnTo>
                <a:lnTo>
                  <a:pt x="55092" y="696782"/>
                </a:lnTo>
                <a:lnTo>
                  <a:pt x="35242" y="631640"/>
                </a:lnTo>
                <a:lnTo>
                  <a:pt x="20789" y="565789"/>
                </a:lnTo>
                <a:lnTo>
                  <a:pt x="18899" y="553955"/>
                </a:lnTo>
                <a:lnTo>
                  <a:pt x="16102" y="538068"/>
                </a:lnTo>
                <a:lnTo>
                  <a:pt x="12775" y="520208"/>
                </a:lnTo>
                <a:lnTo>
                  <a:pt x="9294" y="502452"/>
                </a:lnTo>
                <a:lnTo>
                  <a:pt x="4521" y="477170"/>
                </a:lnTo>
                <a:lnTo>
                  <a:pt x="1992" y="454171"/>
                </a:lnTo>
                <a:lnTo>
                  <a:pt x="912" y="421129"/>
                </a:lnTo>
                <a:lnTo>
                  <a:pt x="487" y="365717"/>
                </a:lnTo>
                <a:lnTo>
                  <a:pt x="0" y="270220"/>
                </a:lnTo>
                <a:lnTo>
                  <a:pt x="7875" y="239835"/>
                </a:lnTo>
                <a:lnTo>
                  <a:pt x="25210" y="189693"/>
                </a:lnTo>
                <a:lnTo>
                  <a:pt x="50208" y="149943"/>
                </a:lnTo>
                <a:lnTo>
                  <a:pt x="83258" y="116476"/>
                </a:lnTo>
                <a:lnTo>
                  <a:pt x="137815" y="78245"/>
                </a:lnTo>
                <a:lnTo>
                  <a:pt x="188960" y="48363"/>
                </a:lnTo>
                <a:lnTo>
                  <a:pt x="235836" y="28067"/>
                </a:lnTo>
                <a:lnTo>
                  <a:pt x="283652" y="15552"/>
                </a:lnTo>
                <a:lnTo>
                  <a:pt x="337623" y="9013"/>
                </a:lnTo>
                <a:lnTo>
                  <a:pt x="405476" y="7847"/>
                </a:lnTo>
                <a:lnTo>
                  <a:pt x="459440" y="7979"/>
                </a:lnTo>
                <a:lnTo>
                  <a:pt x="520353" y="8514"/>
                </a:lnTo>
                <a:lnTo>
                  <a:pt x="583408" y="9397"/>
                </a:lnTo>
                <a:lnTo>
                  <a:pt x="643796" y="10573"/>
                </a:lnTo>
                <a:lnTo>
                  <a:pt x="696711" y="11988"/>
                </a:lnTo>
                <a:lnTo>
                  <a:pt x="737346" y="13587"/>
                </a:lnTo>
                <a:lnTo>
                  <a:pt x="749641" y="13948"/>
                </a:lnTo>
                <a:lnTo>
                  <a:pt x="768336" y="14090"/>
                </a:lnTo>
                <a:lnTo>
                  <a:pt x="793767" y="14008"/>
                </a:lnTo>
                <a:lnTo>
                  <a:pt x="826270" y="13696"/>
                </a:lnTo>
                <a:lnTo>
                  <a:pt x="866181" y="13150"/>
                </a:lnTo>
                <a:lnTo>
                  <a:pt x="913835" y="12363"/>
                </a:lnTo>
                <a:lnTo>
                  <a:pt x="969569" y="11330"/>
                </a:lnTo>
                <a:lnTo>
                  <a:pt x="1033719" y="10046"/>
                </a:lnTo>
                <a:lnTo>
                  <a:pt x="1106621" y="8504"/>
                </a:lnTo>
                <a:lnTo>
                  <a:pt x="1188610" y="6699"/>
                </a:lnTo>
                <a:lnTo>
                  <a:pt x="1280023" y="4626"/>
                </a:lnTo>
                <a:lnTo>
                  <a:pt x="1312393" y="3963"/>
                </a:lnTo>
                <a:lnTo>
                  <a:pt x="1390064" y="2792"/>
                </a:lnTo>
                <a:lnTo>
                  <a:pt x="1434606" y="2284"/>
                </a:lnTo>
                <a:lnTo>
                  <a:pt x="1482445" y="1827"/>
                </a:lnTo>
                <a:lnTo>
                  <a:pt x="1533203" y="1421"/>
                </a:lnTo>
                <a:lnTo>
                  <a:pt x="1586498" y="1066"/>
                </a:lnTo>
                <a:lnTo>
                  <a:pt x="1641952" y="762"/>
                </a:lnTo>
                <a:lnTo>
                  <a:pt x="1699184" y="509"/>
                </a:lnTo>
                <a:lnTo>
                  <a:pt x="1757815" y="307"/>
                </a:lnTo>
                <a:lnTo>
                  <a:pt x="1817465" y="154"/>
                </a:lnTo>
                <a:lnTo>
                  <a:pt x="1877755" y="53"/>
                </a:lnTo>
                <a:lnTo>
                  <a:pt x="1938303" y="1"/>
                </a:lnTo>
                <a:lnTo>
                  <a:pt x="1998731" y="0"/>
                </a:lnTo>
                <a:lnTo>
                  <a:pt x="2068572" y="61"/>
                </a:lnTo>
                <a:lnTo>
                  <a:pt x="2137129" y="189"/>
                </a:lnTo>
                <a:lnTo>
                  <a:pt x="2203799" y="385"/>
                </a:lnTo>
                <a:lnTo>
                  <a:pt x="2267980" y="649"/>
                </a:lnTo>
                <a:lnTo>
                  <a:pt x="2329068" y="979"/>
                </a:lnTo>
                <a:lnTo>
                  <a:pt x="2386460" y="1376"/>
                </a:lnTo>
                <a:lnTo>
                  <a:pt x="2439552" y="1839"/>
                </a:lnTo>
                <a:lnTo>
                  <a:pt x="2487743" y="2369"/>
                </a:lnTo>
                <a:lnTo>
                  <a:pt x="2530428" y="2964"/>
                </a:lnTo>
                <a:lnTo>
                  <a:pt x="2596871" y="4353"/>
                </a:lnTo>
                <a:lnTo>
                  <a:pt x="2653421" y="6407"/>
                </a:lnTo>
                <a:lnTo>
                  <a:pt x="2698011" y="7702"/>
                </a:lnTo>
                <a:lnTo>
                  <a:pt x="2750238" y="8964"/>
                </a:lnTo>
                <a:lnTo>
                  <a:pt x="2807148" y="10129"/>
                </a:lnTo>
                <a:lnTo>
                  <a:pt x="2865788" y="11129"/>
                </a:lnTo>
                <a:lnTo>
                  <a:pt x="3005316" y="12953"/>
                </a:lnTo>
                <a:lnTo>
                  <a:pt x="3066750" y="14048"/>
                </a:lnTo>
                <a:lnTo>
                  <a:pt x="3111016" y="15282"/>
                </a:lnTo>
                <a:lnTo>
                  <a:pt x="3162086" y="18562"/>
                </a:lnTo>
                <a:lnTo>
                  <a:pt x="3221051" y="26870"/>
                </a:lnTo>
                <a:lnTo>
                  <a:pt x="3304035" y="52913"/>
                </a:lnTo>
                <a:lnTo>
                  <a:pt x="3342111" y="69381"/>
                </a:lnTo>
                <a:lnTo>
                  <a:pt x="3397768" y="116300"/>
                </a:lnTo>
                <a:lnTo>
                  <a:pt x="3419413" y="150178"/>
                </a:lnTo>
                <a:lnTo>
                  <a:pt x="3439374" y="193818"/>
                </a:lnTo>
                <a:lnTo>
                  <a:pt x="3450773" y="246741"/>
                </a:lnTo>
                <a:lnTo>
                  <a:pt x="3453422" y="262218"/>
                </a:lnTo>
                <a:lnTo>
                  <a:pt x="3456417" y="278835"/>
                </a:lnTo>
                <a:lnTo>
                  <a:pt x="3459391" y="294598"/>
                </a:lnTo>
                <a:lnTo>
                  <a:pt x="3461975" y="307511"/>
                </a:lnTo>
                <a:lnTo>
                  <a:pt x="3466063" y="344464"/>
                </a:lnTo>
                <a:lnTo>
                  <a:pt x="3469389" y="404426"/>
                </a:lnTo>
                <a:lnTo>
                  <a:pt x="3471505" y="472912"/>
                </a:lnTo>
                <a:lnTo>
                  <a:pt x="3471963" y="535438"/>
                </a:lnTo>
                <a:lnTo>
                  <a:pt x="3470317" y="577518"/>
                </a:lnTo>
                <a:lnTo>
                  <a:pt x="3461371" y="629442"/>
                </a:lnTo>
                <a:lnTo>
                  <a:pt x="3446617" y="678362"/>
                </a:lnTo>
                <a:lnTo>
                  <a:pt x="3427784" y="719637"/>
                </a:lnTo>
                <a:lnTo>
                  <a:pt x="3383763" y="765792"/>
                </a:lnTo>
                <a:lnTo>
                  <a:pt x="3317970" y="792641"/>
                </a:lnTo>
                <a:lnTo>
                  <a:pt x="3279455" y="800510"/>
                </a:lnTo>
                <a:lnTo>
                  <a:pt x="3240646" y="803644"/>
                </a:lnTo>
                <a:lnTo>
                  <a:pt x="3184179" y="805963"/>
                </a:lnTo>
                <a:lnTo>
                  <a:pt x="3154648" y="806840"/>
                </a:lnTo>
                <a:lnTo>
                  <a:pt x="3125278" y="807942"/>
                </a:lnTo>
                <a:lnTo>
                  <a:pt x="3099468" y="809128"/>
                </a:lnTo>
                <a:lnTo>
                  <a:pt x="3080617" y="810259"/>
                </a:lnTo>
                <a:lnTo>
                  <a:pt x="3067906" y="810718"/>
                </a:lnTo>
                <a:lnTo>
                  <a:pt x="3007975" y="811555"/>
                </a:lnTo>
                <a:lnTo>
                  <a:pt x="2963277" y="811918"/>
                </a:lnTo>
                <a:lnTo>
                  <a:pt x="2910438" y="812234"/>
                </a:lnTo>
                <a:lnTo>
                  <a:pt x="2850719" y="812496"/>
                </a:lnTo>
                <a:lnTo>
                  <a:pt x="2785382" y="812695"/>
                </a:lnTo>
                <a:lnTo>
                  <a:pt x="2715688" y="812824"/>
                </a:lnTo>
                <a:lnTo>
                  <a:pt x="2564135" y="812921"/>
                </a:lnTo>
                <a:lnTo>
                  <a:pt x="2491258" y="813033"/>
                </a:lnTo>
                <a:lnTo>
                  <a:pt x="2423874" y="813219"/>
                </a:lnTo>
                <a:lnTo>
                  <a:pt x="2361591" y="813482"/>
                </a:lnTo>
                <a:lnTo>
                  <a:pt x="2304017" y="813826"/>
                </a:lnTo>
                <a:lnTo>
                  <a:pt x="2250760" y="814258"/>
                </a:lnTo>
                <a:lnTo>
                  <a:pt x="2201430" y="814781"/>
                </a:lnTo>
                <a:lnTo>
                  <a:pt x="2155634" y="815401"/>
                </a:lnTo>
                <a:lnTo>
                  <a:pt x="2112981" y="816121"/>
                </a:lnTo>
                <a:lnTo>
                  <a:pt x="2073079" y="816947"/>
                </a:lnTo>
                <a:lnTo>
                  <a:pt x="1999963" y="818934"/>
                </a:lnTo>
                <a:lnTo>
                  <a:pt x="1933152" y="821401"/>
                </a:lnTo>
                <a:lnTo>
                  <a:pt x="1896815" y="822769"/>
                </a:lnTo>
                <a:lnTo>
                  <a:pt x="1856316" y="824001"/>
                </a:lnTo>
                <a:lnTo>
                  <a:pt x="1812029" y="825094"/>
                </a:lnTo>
                <a:lnTo>
                  <a:pt x="1764329" y="826043"/>
                </a:lnTo>
                <a:lnTo>
                  <a:pt x="1713592" y="826844"/>
                </a:lnTo>
                <a:lnTo>
                  <a:pt x="1660193" y="827494"/>
                </a:lnTo>
                <a:lnTo>
                  <a:pt x="1604505" y="827989"/>
                </a:lnTo>
                <a:lnTo>
                  <a:pt x="1546905" y="828325"/>
                </a:lnTo>
                <a:lnTo>
                  <a:pt x="1487767" y="828497"/>
                </a:lnTo>
                <a:lnTo>
                  <a:pt x="1427467" y="828503"/>
                </a:lnTo>
                <a:lnTo>
                  <a:pt x="1366378" y="828337"/>
                </a:lnTo>
                <a:lnTo>
                  <a:pt x="1224142" y="827504"/>
                </a:lnTo>
                <a:lnTo>
                  <a:pt x="1156749" y="827288"/>
                </a:lnTo>
                <a:lnTo>
                  <a:pt x="1100469" y="827401"/>
                </a:lnTo>
                <a:lnTo>
                  <a:pt x="1053073" y="827893"/>
                </a:lnTo>
                <a:lnTo>
                  <a:pt x="1012330" y="828813"/>
                </a:lnTo>
                <a:lnTo>
                  <a:pt x="941887" y="832141"/>
                </a:lnTo>
                <a:lnTo>
                  <a:pt x="871299" y="837788"/>
                </a:lnTo>
                <a:lnTo>
                  <a:pt x="843342" y="840112"/>
                </a:lnTo>
                <a:lnTo>
                  <a:pt x="811112" y="842463"/>
                </a:lnTo>
                <a:lnTo>
                  <a:pt x="778598" y="844565"/>
                </a:lnTo>
                <a:lnTo>
                  <a:pt x="749787" y="846146"/>
                </a:lnTo>
                <a:lnTo>
                  <a:pt x="722391" y="847504"/>
                </a:lnTo>
                <a:lnTo>
                  <a:pt x="693734" y="849001"/>
                </a:lnTo>
                <a:lnTo>
                  <a:pt x="667212" y="850454"/>
                </a:lnTo>
                <a:lnTo>
                  <a:pt x="646225" y="851682"/>
                </a:lnTo>
                <a:lnTo>
                  <a:pt x="606074" y="853330"/>
                </a:lnTo>
                <a:lnTo>
                  <a:pt x="549707" y="854621"/>
                </a:lnTo>
                <a:lnTo>
                  <a:pt x="485868" y="855473"/>
                </a:lnTo>
                <a:lnTo>
                  <a:pt x="423295" y="85580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630071" y="9138705"/>
            <a:ext cx="3472179" cy="855980"/>
          </a:xfrm>
          <a:custGeom>
            <a:avLst/>
            <a:gdLst/>
            <a:ahLst/>
            <a:cxnLst/>
            <a:rect l="l" t="t" r="r" b="b"/>
            <a:pathLst>
              <a:path w="3472179" h="855979">
                <a:moveTo>
                  <a:pt x="423295" y="855805"/>
                </a:moveTo>
                <a:lnTo>
                  <a:pt x="370733" y="855535"/>
                </a:lnTo>
                <a:lnTo>
                  <a:pt x="311991" y="852844"/>
                </a:lnTo>
                <a:lnTo>
                  <a:pt x="251309" y="841578"/>
                </a:lnTo>
                <a:lnTo>
                  <a:pt x="184939" y="822886"/>
                </a:lnTo>
                <a:lnTo>
                  <a:pt x="136611" y="802365"/>
                </a:lnTo>
                <a:lnTo>
                  <a:pt x="101846" y="776710"/>
                </a:lnTo>
                <a:lnTo>
                  <a:pt x="76166" y="742618"/>
                </a:lnTo>
                <a:lnTo>
                  <a:pt x="55092" y="696782"/>
                </a:lnTo>
                <a:lnTo>
                  <a:pt x="35242" y="631640"/>
                </a:lnTo>
                <a:lnTo>
                  <a:pt x="20789" y="565789"/>
                </a:lnTo>
                <a:lnTo>
                  <a:pt x="18899" y="553955"/>
                </a:lnTo>
                <a:lnTo>
                  <a:pt x="16102" y="538068"/>
                </a:lnTo>
                <a:lnTo>
                  <a:pt x="12775" y="520208"/>
                </a:lnTo>
                <a:lnTo>
                  <a:pt x="9294" y="502452"/>
                </a:lnTo>
                <a:lnTo>
                  <a:pt x="4521" y="477170"/>
                </a:lnTo>
                <a:lnTo>
                  <a:pt x="1992" y="454171"/>
                </a:lnTo>
                <a:lnTo>
                  <a:pt x="912" y="421129"/>
                </a:lnTo>
                <a:lnTo>
                  <a:pt x="487" y="365717"/>
                </a:lnTo>
                <a:lnTo>
                  <a:pt x="0" y="270220"/>
                </a:lnTo>
                <a:lnTo>
                  <a:pt x="7875" y="239835"/>
                </a:lnTo>
                <a:lnTo>
                  <a:pt x="25210" y="189693"/>
                </a:lnTo>
                <a:lnTo>
                  <a:pt x="50208" y="149943"/>
                </a:lnTo>
                <a:lnTo>
                  <a:pt x="83258" y="116476"/>
                </a:lnTo>
                <a:lnTo>
                  <a:pt x="137815" y="78245"/>
                </a:lnTo>
                <a:lnTo>
                  <a:pt x="188960" y="48363"/>
                </a:lnTo>
                <a:lnTo>
                  <a:pt x="235836" y="28067"/>
                </a:lnTo>
                <a:lnTo>
                  <a:pt x="283652" y="15552"/>
                </a:lnTo>
                <a:lnTo>
                  <a:pt x="337623" y="9013"/>
                </a:lnTo>
                <a:lnTo>
                  <a:pt x="405476" y="7847"/>
                </a:lnTo>
                <a:lnTo>
                  <a:pt x="459440" y="7979"/>
                </a:lnTo>
                <a:lnTo>
                  <a:pt x="520353" y="8514"/>
                </a:lnTo>
                <a:lnTo>
                  <a:pt x="583408" y="9397"/>
                </a:lnTo>
                <a:lnTo>
                  <a:pt x="643796" y="10573"/>
                </a:lnTo>
                <a:lnTo>
                  <a:pt x="696711" y="11988"/>
                </a:lnTo>
                <a:lnTo>
                  <a:pt x="737346" y="13587"/>
                </a:lnTo>
                <a:lnTo>
                  <a:pt x="749641" y="13948"/>
                </a:lnTo>
                <a:lnTo>
                  <a:pt x="768336" y="14090"/>
                </a:lnTo>
                <a:lnTo>
                  <a:pt x="793767" y="14008"/>
                </a:lnTo>
                <a:lnTo>
                  <a:pt x="826270" y="13696"/>
                </a:lnTo>
                <a:lnTo>
                  <a:pt x="866181" y="13150"/>
                </a:lnTo>
                <a:lnTo>
                  <a:pt x="913835" y="12363"/>
                </a:lnTo>
                <a:lnTo>
                  <a:pt x="969569" y="11330"/>
                </a:lnTo>
                <a:lnTo>
                  <a:pt x="1033719" y="10046"/>
                </a:lnTo>
                <a:lnTo>
                  <a:pt x="1106621" y="8504"/>
                </a:lnTo>
                <a:lnTo>
                  <a:pt x="1188610" y="6699"/>
                </a:lnTo>
                <a:lnTo>
                  <a:pt x="1280023" y="4626"/>
                </a:lnTo>
                <a:lnTo>
                  <a:pt x="1312393" y="3963"/>
                </a:lnTo>
                <a:lnTo>
                  <a:pt x="1390064" y="2792"/>
                </a:lnTo>
                <a:lnTo>
                  <a:pt x="1434606" y="2284"/>
                </a:lnTo>
                <a:lnTo>
                  <a:pt x="1482445" y="1827"/>
                </a:lnTo>
                <a:lnTo>
                  <a:pt x="1533203" y="1421"/>
                </a:lnTo>
                <a:lnTo>
                  <a:pt x="1586498" y="1066"/>
                </a:lnTo>
                <a:lnTo>
                  <a:pt x="1641952" y="762"/>
                </a:lnTo>
                <a:lnTo>
                  <a:pt x="1699184" y="509"/>
                </a:lnTo>
                <a:lnTo>
                  <a:pt x="1757815" y="307"/>
                </a:lnTo>
                <a:lnTo>
                  <a:pt x="1817465" y="154"/>
                </a:lnTo>
                <a:lnTo>
                  <a:pt x="1877755" y="53"/>
                </a:lnTo>
                <a:lnTo>
                  <a:pt x="1938303" y="1"/>
                </a:lnTo>
                <a:lnTo>
                  <a:pt x="1998731" y="0"/>
                </a:lnTo>
                <a:lnTo>
                  <a:pt x="2068572" y="61"/>
                </a:lnTo>
                <a:lnTo>
                  <a:pt x="2137129" y="189"/>
                </a:lnTo>
                <a:lnTo>
                  <a:pt x="2203799" y="385"/>
                </a:lnTo>
                <a:lnTo>
                  <a:pt x="2267980" y="649"/>
                </a:lnTo>
                <a:lnTo>
                  <a:pt x="2329068" y="979"/>
                </a:lnTo>
                <a:lnTo>
                  <a:pt x="2386460" y="1376"/>
                </a:lnTo>
                <a:lnTo>
                  <a:pt x="2439552" y="1839"/>
                </a:lnTo>
                <a:lnTo>
                  <a:pt x="2487743" y="2369"/>
                </a:lnTo>
                <a:lnTo>
                  <a:pt x="2530428" y="2964"/>
                </a:lnTo>
                <a:lnTo>
                  <a:pt x="2596871" y="4353"/>
                </a:lnTo>
                <a:lnTo>
                  <a:pt x="2653421" y="6407"/>
                </a:lnTo>
                <a:lnTo>
                  <a:pt x="2698011" y="7702"/>
                </a:lnTo>
                <a:lnTo>
                  <a:pt x="2750238" y="8964"/>
                </a:lnTo>
                <a:lnTo>
                  <a:pt x="2807148" y="10129"/>
                </a:lnTo>
                <a:lnTo>
                  <a:pt x="2865788" y="11129"/>
                </a:lnTo>
                <a:lnTo>
                  <a:pt x="3005316" y="12953"/>
                </a:lnTo>
                <a:lnTo>
                  <a:pt x="3066750" y="14048"/>
                </a:lnTo>
                <a:lnTo>
                  <a:pt x="3111016" y="15282"/>
                </a:lnTo>
                <a:lnTo>
                  <a:pt x="3162086" y="18562"/>
                </a:lnTo>
                <a:lnTo>
                  <a:pt x="3221051" y="26870"/>
                </a:lnTo>
                <a:lnTo>
                  <a:pt x="3304035" y="52913"/>
                </a:lnTo>
                <a:lnTo>
                  <a:pt x="3342111" y="69381"/>
                </a:lnTo>
                <a:lnTo>
                  <a:pt x="3397768" y="116300"/>
                </a:lnTo>
                <a:lnTo>
                  <a:pt x="3419413" y="150178"/>
                </a:lnTo>
                <a:lnTo>
                  <a:pt x="3439374" y="193818"/>
                </a:lnTo>
                <a:lnTo>
                  <a:pt x="3450773" y="246741"/>
                </a:lnTo>
                <a:lnTo>
                  <a:pt x="3453422" y="262218"/>
                </a:lnTo>
                <a:lnTo>
                  <a:pt x="3456417" y="278835"/>
                </a:lnTo>
                <a:lnTo>
                  <a:pt x="3459391" y="294598"/>
                </a:lnTo>
                <a:lnTo>
                  <a:pt x="3461975" y="307511"/>
                </a:lnTo>
                <a:lnTo>
                  <a:pt x="3466063" y="344464"/>
                </a:lnTo>
                <a:lnTo>
                  <a:pt x="3469389" y="404426"/>
                </a:lnTo>
                <a:lnTo>
                  <a:pt x="3471505" y="472912"/>
                </a:lnTo>
                <a:lnTo>
                  <a:pt x="3471963" y="535438"/>
                </a:lnTo>
                <a:lnTo>
                  <a:pt x="3470317" y="577518"/>
                </a:lnTo>
                <a:lnTo>
                  <a:pt x="3461371" y="629442"/>
                </a:lnTo>
                <a:lnTo>
                  <a:pt x="3446617" y="678362"/>
                </a:lnTo>
                <a:lnTo>
                  <a:pt x="3427784" y="719637"/>
                </a:lnTo>
                <a:lnTo>
                  <a:pt x="3383763" y="765792"/>
                </a:lnTo>
                <a:lnTo>
                  <a:pt x="3317970" y="792641"/>
                </a:lnTo>
                <a:lnTo>
                  <a:pt x="3279455" y="800510"/>
                </a:lnTo>
                <a:lnTo>
                  <a:pt x="3240646" y="803644"/>
                </a:lnTo>
                <a:lnTo>
                  <a:pt x="3184179" y="805963"/>
                </a:lnTo>
                <a:lnTo>
                  <a:pt x="3154648" y="806840"/>
                </a:lnTo>
                <a:lnTo>
                  <a:pt x="3125278" y="807942"/>
                </a:lnTo>
                <a:lnTo>
                  <a:pt x="3099468" y="809128"/>
                </a:lnTo>
                <a:lnTo>
                  <a:pt x="3080617" y="810259"/>
                </a:lnTo>
                <a:lnTo>
                  <a:pt x="3067906" y="810718"/>
                </a:lnTo>
                <a:lnTo>
                  <a:pt x="3007975" y="811555"/>
                </a:lnTo>
                <a:lnTo>
                  <a:pt x="2963277" y="811918"/>
                </a:lnTo>
                <a:lnTo>
                  <a:pt x="2910438" y="812234"/>
                </a:lnTo>
                <a:lnTo>
                  <a:pt x="2850719" y="812496"/>
                </a:lnTo>
                <a:lnTo>
                  <a:pt x="2785382" y="812695"/>
                </a:lnTo>
                <a:lnTo>
                  <a:pt x="2715688" y="812824"/>
                </a:lnTo>
                <a:lnTo>
                  <a:pt x="2564135" y="812921"/>
                </a:lnTo>
                <a:lnTo>
                  <a:pt x="2491258" y="813033"/>
                </a:lnTo>
                <a:lnTo>
                  <a:pt x="2423874" y="813219"/>
                </a:lnTo>
                <a:lnTo>
                  <a:pt x="2361591" y="813482"/>
                </a:lnTo>
                <a:lnTo>
                  <a:pt x="2304017" y="813826"/>
                </a:lnTo>
                <a:lnTo>
                  <a:pt x="2250760" y="814258"/>
                </a:lnTo>
                <a:lnTo>
                  <a:pt x="2201430" y="814781"/>
                </a:lnTo>
                <a:lnTo>
                  <a:pt x="2155634" y="815401"/>
                </a:lnTo>
                <a:lnTo>
                  <a:pt x="2112981" y="816121"/>
                </a:lnTo>
                <a:lnTo>
                  <a:pt x="2073079" y="816947"/>
                </a:lnTo>
                <a:lnTo>
                  <a:pt x="1999963" y="818934"/>
                </a:lnTo>
                <a:lnTo>
                  <a:pt x="1933152" y="821401"/>
                </a:lnTo>
                <a:lnTo>
                  <a:pt x="1896815" y="822769"/>
                </a:lnTo>
                <a:lnTo>
                  <a:pt x="1856316" y="824001"/>
                </a:lnTo>
                <a:lnTo>
                  <a:pt x="1812029" y="825094"/>
                </a:lnTo>
                <a:lnTo>
                  <a:pt x="1764329" y="826043"/>
                </a:lnTo>
                <a:lnTo>
                  <a:pt x="1713592" y="826844"/>
                </a:lnTo>
                <a:lnTo>
                  <a:pt x="1660193" y="827494"/>
                </a:lnTo>
                <a:lnTo>
                  <a:pt x="1604505" y="827989"/>
                </a:lnTo>
                <a:lnTo>
                  <a:pt x="1546905" y="828325"/>
                </a:lnTo>
                <a:lnTo>
                  <a:pt x="1487767" y="828497"/>
                </a:lnTo>
                <a:lnTo>
                  <a:pt x="1427467" y="828503"/>
                </a:lnTo>
                <a:lnTo>
                  <a:pt x="1366378" y="828337"/>
                </a:lnTo>
                <a:lnTo>
                  <a:pt x="1224142" y="827504"/>
                </a:lnTo>
                <a:lnTo>
                  <a:pt x="1156749" y="827288"/>
                </a:lnTo>
                <a:lnTo>
                  <a:pt x="1100469" y="827401"/>
                </a:lnTo>
                <a:lnTo>
                  <a:pt x="1053073" y="827893"/>
                </a:lnTo>
                <a:lnTo>
                  <a:pt x="1012330" y="828813"/>
                </a:lnTo>
                <a:lnTo>
                  <a:pt x="941887" y="832141"/>
                </a:lnTo>
                <a:lnTo>
                  <a:pt x="871299" y="837788"/>
                </a:lnTo>
                <a:lnTo>
                  <a:pt x="843342" y="840112"/>
                </a:lnTo>
                <a:lnTo>
                  <a:pt x="811112" y="842463"/>
                </a:lnTo>
                <a:lnTo>
                  <a:pt x="778598" y="844565"/>
                </a:lnTo>
                <a:lnTo>
                  <a:pt x="749787" y="846146"/>
                </a:lnTo>
                <a:lnTo>
                  <a:pt x="722391" y="847504"/>
                </a:lnTo>
                <a:lnTo>
                  <a:pt x="693734" y="849001"/>
                </a:lnTo>
                <a:lnTo>
                  <a:pt x="667212" y="850454"/>
                </a:lnTo>
                <a:lnTo>
                  <a:pt x="646225" y="851682"/>
                </a:lnTo>
                <a:lnTo>
                  <a:pt x="606074" y="853330"/>
                </a:lnTo>
                <a:lnTo>
                  <a:pt x="549707" y="854621"/>
                </a:lnTo>
                <a:lnTo>
                  <a:pt x="485868" y="855473"/>
                </a:lnTo>
                <a:lnTo>
                  <a:pt x="423295" y="85580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233826" y="9138705"/>
            <a:ext cx="3472179" cy="855980"/>
          </a:xfrm>
          <a:custGeom>
            <a:avLst/>
            <a:gdLst/>
            <a:ahLst/>
            <a:cxnLst/>
            <a:rect l="l" t="t" r="r" b="b"/>
            <a:pathLst>
              <a:path w="3472179" h="855979">
                <a:moveTo>
                  <a:pt x="423295" y="855805"/>
                </a:moveTo>
                <a:lnTo>
                  <a:pt x="370733" y="855535"/>
                </a:lnTo>
                <a:lnTo>
                  <a:pt x="311991" y="852844"/>
                </a:lnTo>
                <a:lnTo>
                  <a:pt x="251309" y="841578"/>
                </a:lnTo>
                <a:lnTo>
                  <a:pt x="184939" y="822886"/>
                </a:lnTo>
                <a:lnTo>
                  <a:pt x="136611" y="802365"/>
                </a:lnTo>
                <a:lnTo>
                  <a:pt x="101846" y="776710"/>
                </a:lnTo>
                <a:lnTo>
                  <a:pt x="76166" y="742618"/>
                </a:lnTo>
                <a:lnTo>
                  <a:pt x="55092" y="696782"/>
                </a:lnTo>
                <a:lnTo>
                  <a:pt x="35242" y="631640"/>
                </a:lnTo>
                <a:lnTo>
                  <a:pt x="20789" y="565789"/>
                </a:lnTo>
                <a:lnTo>
                  <a:pt x="18899" y="553955"/>
                </a:lnTo>
                <a:lnTo>
                  <a:pt x="16102" y="538068"/>
                </a:lnTo>
                <a:lnTo>
                  <a:pt x="12775" y="520208"/>
                </a:lnTo>
                <a:lnTo>
                  <a:pt x="9294" y="502452"/>
                </a:lnTo>
                <a:lnTo>
                  <a:pt x="4521" y="477170"/>
                </a:lnTo>
                <a:lnTo>
                  <a:pt x="1992" y="454171"/>
                </a:lnTo>
                <a:lnTo>
                  <a:pt x="912" y="421129"/>
                </a:lnTo>
                <a:lnTo>
                  <a:pt x="487" y="365717"/>
                </a:lnTo>
                <a:lnTo>
                  <a:pt x="0" y="270220"/>
                </a:lnTo>
                <a:lnTo>
                  <a:pt x="7875" y="239835"/>
                </a:lnTo>
                <a:lnTo>
                  <a:pt x="25210" y="189693"/>
                </a:lnTo>
                <a:lnTo>
                  <a:pt x="50208" y="149943"/>
                </a:lnTo>
                <a:lnTo>
                  <a:pt x="83258" y="116476"/>
                </a:lnTo>
                <a:lnTo>
                  <a:pt x="137815" y="78245"/>
                </a:lnTo>
                <a:lnTo>
                  <a:pt x="188960" y="48363"/>
                </a:lnTo>
                <a:lnTo>
                  <a:pt x="235836" y="28067"/>
                </a:lnTo>
                <a:lnTo>
                  <a:pt x="283652" y="15552"/>
                </a:lnTo>
                <a:lnTo>
                  <a:pt x="337623" y="9013"/>
                </a:lnTo>
                <a:lnTo>
                  <a:pt x="405476" y="7847"/>
                </a:lnTo>
                <a:lnTo>
                  <a:pt x="459440" y="7979"/>
                </a:lnTo>
                <a:lnTo>
                  <a:pt x="520353" y="8514"/>
                </a:lnTo>
                <a:lnTo>
                  <a:pt x="583408" y="9397"/>
                </a:lnTo>
                <a:lnTo>
                  <a:pt x="643796" y="10573"/>
                </a:lnTo>
                <a:lnTo>
                  <a:pt x="696711" y="11988"/>
                </a:lnTo>
                <a:lnTo>
                  <a:pt x="737346" y="13587"/>
                </a:lnTo>
                <a:lnTo>
                  <a:pt x="749641" y="13948"/>
                </a:lnTo>
                <a:lnTo>
                  <a:pt x="768336" y="14090"/>
                </a:lnTo>
                <a:lnTo>
                  <a:pt x="793767" y="14008"/>
                </a:lnTo>
                <a:lnTo>
                  <a:pt x="826270" y="13696"/>
                </a:lnTo>
                <a:lnTo>
                  <a:pt x="866181" y="13150"/>
                </a:lnTo>
                <a:lnTo>
                  <a:pt x="913835" y="12363"/>
                </a:lnTo>
                <a:lnTo>
                  <a:pt x="969569" y="11330"/>
                </a:lnTo>
                <a:lnTo>
                  <a:pt x="1033719" y="10046"/>
                </a:lnTo>
                <a:lnTo>
                  <a:pt x="1106621" y="8504"/>
                </a:lnTo>
                <a:lnTo>
                  <a:pt x="1188610" y="6699"/>
                </a:lnTo>
                <a:lnTo>
                  <a:pt x="1280023" y="4626"/>
                </a:lnTo>
                <a:lnTo>
                  <a:pt x="1312393" y="3963"/>
                </a:lnTo>
                <a:lnTo>
                  <a:pt x="1390064" y="2792"/>
                </a:lnTo>
                <a:lnTo>
                  <a:pt x="1434606" y="2284"/>
                </a:lnTo>
                <a:lnTo>
                  <a:pt x="1482445" y="1827"/>
                </a:lnTo>
                <a:lnTo>
                  <a:pt x="1533203" y="1421"/>
                </a:lnTo>
                <a:lnTo>
                  <a:pt x="1586498" y="1066"/>
                </a:lnTo>
                <a:lnTo>
                  <a:pt x="1641952" y="762"/>
                </a:lnTo>
                <a:lnTo>
                  <a:pt x="1699184" y="509"/>
                </a:lnTo>
                <a:lnTo>
                  <a:pt x="1757815" y="307"/>
                </a:lnTo>
                <a:lnTo>
                  <a:pt x="1817465" y="154"/>
                </a:lnTo>
                <a:lnTo>
                  <a:pt x="1877755" y="53"/>
                </a:lnTo>
                <a:lnTo>
                  <a:pt x="1938303" y="1"/>
                </a:lnTo>
                <a:lnTo>
                  <a:pt x="1998731" y="0"/>
                </a:lnTo>
                <a:lnTo>
                  <a:pt x="2068572" y="61"/>
                </a:lnTo>
                <a:lnTo>
                  <a:pt x="2137129" y="189"/>
                </a:lnTo>
                <a:lnTo>
                  <a:pt x="2203799" y="385"/>
                </a:lnTo>
                <a:lnTo>
                  <a:pt x="2267980" y="649"/>
                </a:lnTo>
                <a:lnTo>
                  <a:pt x="2329068" y="979"/>
                </a:lnTo>
                <a:lnTo>
                  <a:pt x="2386460" y="1376"/>
                </a:lnTo>
                <a:lnTo>
                  <a:pt x="2439552" y="1839"/>
                </a:lnTo>
                <a:lnTo>
                  <a:pt x="2487743" y="2369"/>
                </a:lnTo>
                <a:lnTo>
                  <a:pt x="2530428" y="2964"/>
                </a:lnTo>
                <a:lnTo>
                  <a:pt x="2596871" y="4353"/>
                </a:lnTo>
                <a:lnTo>
                  <a:pt x="2653421" y="6407"/>
                </a:lnTo>
                <a:lnTo>
                  <a:pt x="2698011" y="7702"/>
                </a:lnTo>
                <a:lnTo>
                  <a:pt x="2750238" y="8964"/>
                </a:lnTo>
                <a:lnTo>
                  <a:pt x="2807148" y="10129"/>
                </a:lnTo>
                <a:lnTo>
                  <a:pt x="2865788" y="11129"/>
                </a:lnTo>
                <a:lnTo>
                  <a:pt x="3005316" y="12953"/>
                </a:lnTo>
                <a:lnTo>
                  <a:pt x="3066750" y="14048"/>
                </a:lnTo>
                <a:lnTo>
                  <a:pt x="3111016" y="15282"/>
                </a:lnTo>
                <a:lnTo>
                  <a:pt x="3162086" y="18562"/>
                </a:lnTo>
                <a:lnTo>
                  <a:pt x="3221051" y="26870"/>
                </a:lnTo>
                <a:lnTo>
                  <a:pt x="3304035" y="52913"/>
                </a:lnTo>
                <a:lnTo>
                  <a:pt x="3342111" y="69381"/>
                </a:lnTo>
                <a:lnTo>
                  <a:pt x="3397768" y="116300"/>
                </a:lnTo>
                <a:lnTo>
                  <a:pt x="3419413" y="150178"/>
                </a:lnTo>
                <a:lnTo>
                  <a:pt x="3439374" y="193818"/>
                </a:lnTo>
                <a:lnTo>
                  <a:pt x="3450773" y="246741"/>
                </a:lnTo>
                <a:lnTo>
                  <a:pt x="3453422" y="262218"/>
                </a:lnTo>
                <a:lnTo>
                  <a:pt x="3456417" y="278835"/>
                </a:lnTo>
                <a:lnTo>
                  <a:pt x="3459391" y="294598"/>
                </a:lnTo>
                <a:lnTo>
                  <a:pt x="3461975" y="307511"/>
                </a:lnTo>
                <a:lnTo>
                  <a:pt x="3466063" y="344464"/>
                </a:lnTo>
                <a:lnTo>
                  <a:pt x="3469389" y="404426"/>
                </a:lnTo>
                <a:lnTo>
                  <a:pt x="3471505" y="472912"/>
                </a:lnTo>
                <a:lnTo>
                  <a:pt x="3471963" y="535438"/>
                </a:lnTo>
                <a:lnTo>
                  <a:pt x="3470317" y="577518"/>
                </a:lnTo>
                <a:lnTo>
                  <a:pt x="3461371" y="629442"/>
                </a:lnTo>
                <a:lnTo>
                  <a:pt x="3446617" y="678362"/>
                </a:lnTo>
                <a:lnTo>
                  <a:pt x="3427784" y="719637"/>
                </a:lnTo>
                <a:lnTo>
                  <a:pt x="3383763" y="765792"/>
                </a:lnTo>
                <a:lnTo>
                  <a:pt x="3317970" y="792641"/>
                </a:lnTo>
                <a:lnTo>
                  <a:pt x="3279455" y="800510"/>
                </a:lnTo>
                <a:lnTo>
                  <a:pt x="3240646" y="803644"/>
                </a:lnTo>
                <a:lnTo>
                  <a:pt x="3184179" y="805963"/>
                </a:lnTo>
                <a:lnTo>
                  <a:pt x="3154648" y="806840"/>
                </a:lnTo>
                <a:lnTo>
                  <a:pt x="3125278" y="807942"/>
                </a:lnTo>
                <a:lnTo>
                  <a:pt x="3099468" y="809128"/>
                </a:lnTo>
                <a:lnTo>
                  <a:pt x="3080617" y="810259"/>
                </a:lnTo>
                <a:lnTo>
                  <a:pt x="3067906" y="810718"/>
                </a:lnTo>
                <a:lnTo>
                  <a:pt x="3007975" y="811555"/>
                </a:lnTo>
                <a:lnTo>
                  <a:pt x="2963277" y="811918"/>
                </a:lnTo>
                <a:lnTo>
                  <a:pt x="2910438" y="812234"/>
                </a:lnTo>
                <a:lnTo>
                  <a:pt x="2850719" y="812496"/>
                </a:lnTo>
                <a:lnTo>
                  <a:pt x="2785382" y="812695"/>
                </a:lnTo>
                <a:lnTo>
                  <a:pt x="2715688" y="812824"/>
                </a:lnTo>
                <a:lnTo>
                  <a:pt x="2564135" y="812921"/>
                </a:lnTo>
                <a:lnTo>
                  <a:pt x="2491258" y="813033"/>
                </a:lnTo>
                <a:lnTo>
                  <a:pt x="2423874" y="813219"/>
                </a:lnTo>
                <a:lnTo>
                  <a:pt x="2361591" y="813482"/>
                </a:lnTo>
                <a:lnTo>
                  <a:pt x="2304017" y="813826"/>
                </a:lnTo>
                <a:lnTo>
                  <a:pt x="2250760" y="814258"/>
                </a:lnTo>
                <a:lnTo>
                  <a:pt x="2201430" y="814781"/>
                </a:lnTo>
                <a:lnTo>
                  <a:pt x="2155634" y="815401"/>
                </a:lnTo>
                <a:lnTo>
                  <a:pt x="2112981" y="816121"/>
                </a:lnTo>
                <a:lnTo>
                  <a:pt x="2073079" y="816947"/>
                </a:lnTo>
                <a:lnTo>
                  <a:pt x="1999963" y="818934"/>
                </a:lnTo>
                <a:lnTo>
                  <a:pt x="1933152" y="821401"/>
                </a:lnTo>
                <a:lnTo>
                  <a:pt x="1896815" y="822769"/>
                </a:lnTo>
                <a:lnTo>
                  <a:pt x="1856316" y="824001"/>
                </a:lnTo>
                <a:lnTo>
                  <a:pt x="1812029" y="825094"/>
                </a:lnTo>
                <a:lnTo>
                  <a:pt x="1764329" y="826043"/>
                </a:lnTo>
                <a:lnTo>
                  <a:pt x="1713592" y="826844"/>
                </a:lnTo>
                <a:lnTo>
                  <a:pt x="1660193" y="827494"/>
                </a:lnTo>
                <a:lnTo>
                  <a:pt x="1604505" y="827989"/>
                </a:lnTo>
                <a:lnTo>
                  <a:pt x="1546905" y="828325"/>
                </a:lnTo>
                <a:lnTo>
                  <a:pt x="1487767" y="828497"/>
                </a:lnTo>
                <a:lnTo>
                  <a:pt x="1427467" y="828503"/>
                </a:lnTo>
                <a:lnTo>
                  <a:pt x="1366378" y="828337"/>
                </a:lnTo>
                <a:lnTo>
                  <a:pt x="1224142" y="827504"/>
                </a:lnTo>
                <a:lnTo>
                  <a:pt x="1156749" y="827288"/>
                </a:lnTo>
                <a:lnTo>
                  <a:pt x="1100469" y="827401"/>
                </a:lnTo>
                <a:lnTo>
                  <a:pt x="1053073" y="827893"/>
                </a:lnTo>
                <a:lnTo>
                  <a:pt x="1012330" y="828813"/>
                </a:lnTo>
                <a:lnTo>
                  <a:pt x="941887" y="832141"/>
                </a:lnTo>
                <a:lnTo>
                  <a:pt x="871299" y="837788"/>
                </a:lnTo>
                <a:lnTo>
                  <a:pt x="843342" y="840112"/>
                </a:lnTo>
                <a:lnTo>
                  <a:pt x="811112" y="842463"/>
                </a:lnTo>
                <a:lnTo>
                  <a:pt x="778598" y="844565"/>
                </a:lnTo>
                <a:lnTo>
                  <a:pt x="749787" y="846146"/>
                </a:lnTo>
                <a:lnTo>
                  <a:pt x="722391" y="847504"/>
                </a:lnTo>
                <a:lnTo>
                  <a:pt x="693734" y="849001"/>
                </a:lnTo>
                <a:lnTo>
                  <a:pt x="667212" y="850454"/>
                </a:lnTo>
                <a:lnTo>
                  <a:pt x="646225" y="851682"/>
                </a:lnTo>
                <a:lnTo>
                  <a:pt x="606074" y="853330"/>
                </a:lnTo>
                <a:lnTo>
                  <a:pt x="549707" y="854621"/>
                </a:lnTo>
                <a:lnTo>
                  <a:pt x="485868" y="855473"/>
                </a:lnTo>
                <a:lnTo>
                  <a:pt x="423295" y="85580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837580" y="9138705"/>
            <a:ext cx="3472179" cy="855980"/>
          </a:xfrm>
          <a:custGeom>
            <a:avLst/>
            <a:gdLst/>
            <a:ahLst/>
            <a:cxnLst/>
            <a:rect l="l" t="t" r="r" b="b"/>
            <a:pathLst>
              <a:path w="3472180" h="855979">
                <a:moveTo>
                  <a:pt x="423295" y="855805"/>
                </a:moveTo>
                <a:lnTo>
                  <a:pt x="370733" y="855535"/>
                </a:lnTo>
                <a:lnTo>
                  <a:pt x="311991" y="852844"/>
                </a:lnTo>
                <a:lnTo>
                  <a:pt x="251309" y="841578"/>
                </a:lnTo>
                <a:lnTo>
                  <a:pt x="184939" y="822886"/>
                </a:lnTo>
                <a:lnTo>
                  <a:pt x="136611" y="802365"/>
                </a:lnTo>
                <a:lnTo>
                  <a:pt x="101846" y="776710"/>
                </a:lnTo>
                <a:lnTo>
                  <a:pt x="76166" y="742618"/>
                </a:lnTo>
                <a:lnTo>
                  <a:pt x="55092" y="696782"/>
                </a:lnTo>
                <a:lnTo>
                  <a:pt x="35242" y="631640"/>
                </a:lnTo>
                <a:lnTo>
                  <a:pt x="20789" y="565789"/>
                </a:lnTo>
                <a:lnTo>
                  <a:pt x="18899" y="553955"/>
                </a:lnTo>
                <a:lnTo>
                  <a:pt x="16102" y="538068"/>
                </a:lnTo>
                <a:lnTo>
                  <a:pt x="12775" y="520208"/>
                </a:lnTo>
                <a:lnTo>
                  <a:pt x="9294" y="502452"/>
                </a:lnTo>
                <a:lnTo>
                  <a:pt x="4521" y="477170"/>
                </a:lnTo>
                <a:lnTo>
                  <a:pt x="1992" y="454171"/>
                </a:lnTo>
                <a:lnTo>
                  <a:pt x="912" y="421129"/>
                </a:lnTo>
                <a:lnTo>
                  <a:pt x="487" y="365717"/>
                </a:lnTo>
                <a:lnTo>
                  <a:pt x="0" y="270220"/>
                </a:lnTo>
                <a:lnTo>
                  <a:pt x="7875" y="239835"/>
                </a:lnTo>
                <a:lnTo>
                  <a:pt x="25210" y="189693"/>
                </a:lnTo>
                <a:lnTo>
                  <a:pt x="50208" y="149943"/>
                </a:lnTo>
                <a:lnTo>
                  <a:pt x="83258" y="116476"/>
                </a:lnTo>
                <a:lnTo>
                  <a:pt x="137815" y="78245"/>
                </a:lnTo>
                <a:lnTo>
                  <a:pt x="188960" y="48363"/>
                </a:lnTo>
                <a:lnTo>
                  <a:pt x="235836" y="28067"/>
                </a:lnTo>
                <a:lnTo>
                  <a:pt x="283652" y="15552"/>
                </a:lnTo>
                <a:lnTo>
                  <a:pt x="337623" y="9013"/>
                </a:lnTo>
                <a:lnTo>
                  <a:pt x="405476" y="7847"/>
                </a:lnTo>
                <a:lnTo>
                  <a:pt x="459440" y="7979"/>
                </a:lnTo>
                <a:lnTo>
                  <a:pt x="520353" y="8514"/>
                </a:lnTo>
                <a:lnTo>
                  <a:pt x="583408" y="9397"/>
                </a:lnTo>
                <a:lnTo>
                  <a:pt x="643796" y="10573"/>
                </a:lnTo>
                <a:lnTo>
                  <a:pt x="696711" y="11988"/>
                </a:lnTo>
                <a:lnTo>
                  <a:pt x="737346" y="13587"/>
                </a:lnTo>
                <a:lnTo>
                  <a:pt x="749641" y="13948"/>
                </a:lnTo>
                <a:lnTo>
                  <a:pt x="768336" y="14090"/>
                </a:lnTo>
                <a:lnTo>
                  <a:pt x="793767" y="14008"/>
                </a:lnTo>
                <a:lnTo>
                  <a:pt x="826270" y="13696"/>
                </a:lnTo>
                <a:lnTo>
                  <a:pt x="866181" y="13150"/>
                </a:lnTo>
                <a:lnTo>
                  <a:pt x="913835" y="12363"/>
                </a:lnTo>
                <a:lnTo>
                  <a:pt x="969569" y="11330"/>
                </a:lnTo>
                <a:lnTo>
                  <a:pt x="1033719" y="10046"/>
                </a:lnTo>
                <a:lnTo>
                  <a:pt x="1106621" y="8504"/>
                </a:lnTo>
                <a:lnTo>
                  <a:pt x="1188610" y="6699"/>
                </a:lnTo>
                <a:lnTo>
                  <a:pt x="1280023" y="4626"/>
                </a:lnTo>
                <a:lnTo>
                  <a:pt x="1312393" y="3963"/>
                </a:lnTo>
                <a:lnTo>
                  <a:pt x="1390064" y="2792"/>
                </a:lnTo>
                <a:lnTo>
                  <a:pt x="1434606" y="2284"/>
                </a:lnTo>
                <a:lnTo>
                  <a:pt x="1482445" y="1827"/>
                </a:lnTo>
                <a:lnTo>
                  <a:pt x="1533203" y="1421"/>
                </a:lnTo>
                <a:lnTo>
                  <a:pt x="1586498" y="1066"/>
                </a:lnTo>
                <a:lnTo>
                  <a:pt x="1641952" y="762"/>
                </a:lnTo>
                <a:lnTo>
                  <a:pt x="1699184" y="509"/>
                </a:lnTo>
                <a:lnTo>
                  <a:pt x="1757815" y="307"/>
                </a:lnTo>
                <a:lnTo>
                  <a:pt x="1817465" y="154"/>
                </a:lnTo>
                <a:lnTo>
                  <a:pt x="1877755" y="53"/>
                </a:lnTo>
                <a:lnTo>
                  <a:pt x="1938303" y="1"/>
                </a:lnTo>
                <a:lnTo>
                  <a:pt x="1998731" y="0"/>
                </a:lnTo>
                <a:lnTo>
                  <a:pt x="2068572" y="61"/>
                </a:lnTo>
                <a:lnTo>
                  <a:pt x="2137129" y="189"/>
                </a:lnTo>
                <a:lnTo>
                  <a:pt x="2203799" y="385"/>
                </a:lnTo>
                <a:lnTo>
                  <a:pt x="2267980" y="649"/>
                </a:lnTo>
                <a:lnTo>
                  <a:pt x="2329068" y="979"/>
                </a:lnTo>
                <a:lnTo>
                  <a:pt x="2386460" y="1376"/>
                </a:lnTo>
                <a:lnTo>
                  <a:pt x="2439552" y="1839"/>
                </a:lnTo>
                <a:lnTo>
                  <a:pt x="2487743" y="2369"/>
                </a:lnTo>
                <a:lnTo>
                  <a:pt x="2530428" y="2964"/>
                </a:lnTo>
                <a:lnTo>
                  <a:pt x="2596871" y="4353"/>
                </a:lnTo>
                <a:lnTo>
                  <a:pt x="2653421" y="6407"/>
                </a:lnTo>
                <a:lnTo>
                  <a:pt x="2698011" y="7702"/>
                </a:lnTo>
                <a:lnTo>
                  <a:pt x="2750238" y="8964"/>
                </a:lnTo>
                <a:lnTo>
                  <a:pt x="2807148" y="10129"/>
                </a:lnTo>
                <a:lnTo>
                  <a:pt x="2865788" y="11129"/>
                </a:lnTo>
                <a:lnTo>
                  <a:pt x="3005316" y="12953"/>
                </a:lnTo>
                <a:lnTo>
                  <a:pt x="3066750" y="14048"/>
                </a:lnTo>
                <a:lnTo>
                  <a:pt x="3111016" y="15282"/>
                </a:lnTo>
                <a:lnTo>
                  <a:pt x="3162086" y="18562"/>
                </a:lnTo>
                <a:lnTo>
                  <a:pt x="3221051" y="26870"/>
                </a:lnTo>
                <a:lnTo>
                  <a:pt x="3304035" y="52913"/>
                </a:lnTo>
                <a:lnTo>
                  <a:pt x="3342111" y="69381"/>
                </a:lnTo>
                <a:lnTo>
                  <a:pt x="3397768" y="116300"/>
                </a:lnTo>
                <a:lnTo>
                  <a:pt x="3419413" y="150178"/>
                </a:lnTo>
                <a:lnTo>
                  <a:pt x="3439374" y="193818"/>
                </a:lnTo>
                <a:lnTo>
                  <a:pt x="3450773" y="246741"/>
                </a:lnTo>
                <a:lnTo>
                  <a:pt x="3453422" y="262218"/>
                </a:lnTo>
                <a:lnTo>
                  <a:pt x="3456417" y="278835"/>
                </a:lnTo>
                <a:lnTo>
                  <a:pt x="3459391" y="294598"/>
                </a:lnTo>
                <a:lnTo>
                  <a:pt x="3461975" y="307511"/>
                </a:lnTo>
                <a:lnTo>
                  <a:pt x="3466063" y="344464"/>
                </a:lnTo>
                <a:lnTo>
                  <a:pt x="3469389" y="404426"/>
                </a:lnTo>
                <a:lnTo>
                  <a:pt x="3471505" y="472912"/>
                </a:lnTo>
                <a:lnTo>
                  <a:pt x="3471963" y="535438"/>
                </a:lnTo>
                <a:lnTo>
                  <a:pt x="3470317" y="577518"/>
                </a:lnTo>
                <a:lnTo>
                  <a:pt x="3461371" y="629442"/>
                </a:lnTo>
                <a:lnTo>
                  <a:pt x="3446617" y="678362"/>
                </a:lnTo>
                <a:lnTo>
                  <a:pt x="3427784" y="719637"/>
                </a:lnTo>
                <a:lnTo>
                  <a:pt x="3383763" y="765792"/>
                </a:lnTo>
                <a:lnTo>
                  <a:pt x="3317970" y="792641"/>
                </a:lnTo>
                <a:lnTo>
                  <a:pt x="3279455" y="800510"/>
                </a:lnTo>
                <a:lnTo>
                  <a:pt x="3240646" y="803644"/>
                </a:lnTo>
                <a:lnTo>
                  <a:pt x="3184179" y="805963"/>
                </a:lnTo>
                <a:lnTo>
                  <a:pt x="3154648" y="806840"/>
                </a:lnTo>
                <a:lnTo>
                  <a:pt x="3125278" y="807942"/>
                </a:lnTo>
                <a:lnTo>
                  <a:pt x="3099468" y="809128"/>
                </a:lnTo>
                <a:lnTo>
                  <a:pt x="3080617" y="810259"/>
                </a:lnTo>
                <a:lnTo>
                  <a:pt x="3067906" y="810718"/>
                </a:lnTo>
                <a:lnTo>
                  <a:pt x="3007975" y="811555"/>
                </a:lnTo>
                <a:lnTo>
                  <a:pt x="2963277" y="811918"/>
                </a:lnTo>
                <a:lnTo>
                  <a:pt x="2910438" y="812234"/>
                </a:lnTo>
                <a:lnTo>
                  <a:pt x="2850719" y="812496"/>
                </a:lnTo>
                <a:lnTo>
                  <a:pt x="2785382" y="812695"/>
                </a:lnTo>
                <a:lnTo>
                  <a:pt x="2715688" y="812824"/>
                </a:lnTo>
                <a:lnTo>
                  <a:pt x="2564135" y="812921"/>
                </a:lnTo>
                <a:lnTo>
                  <a:pt x="2491258" y="813033"/>
                </a:lnTo>
                <a:lnTo>
                  <a:pt x="2423874" y="813219"/>
                </a:lnTo>
                <a:lnTo>
                  <a:pt x="2361591" y="813482"/>
                </a:lnTo>
                <a:lnTo>
                  <a:pt x="2304017" y="813826"/>
                </a:lnTo>
                <a:lnTo>
                  <a:pt x="2250760" y="814258"/>
                </a:lnTo>
                <a:lnTo>
                  <a:pt x="2201430" y="814781"/>
                </a:lnTo>
                <a:lnTo>
                  <a:pt x="2155634" y="815401"/>
                </a:lnTo>
                <a:lnTo>
                  <a:pt x="2112981" y="816121"/>
                </a:lnTo>
                <a:lnTo>
                  <a:pt x="2073079" y="816947"/>
                </a:lnTo>
                <a:lnTo>
                  <a:pt x="1999963" y="818934"/>
                </a:lnTo>
                <a:lnTo>
                  <a:pt x="1933152" y="821401"/>
                </a:lnTo>
                <a:lnTo>
                  <a:pt x="1896815" y="822769"/>
                </a:lnTo>
                <a:lnTo>
                  <a:pt x="1856316" y="824001"/>
                </a:lnTo>
                <a:lnTo>
                  <a:pt x="1812029" y="825094"/>
                </a:lnTo>
                <a:lnTo>
                  <a:pt x="1764329" y="826043"/>
                </a:lnTo>
                <a:lnTo>
                  <a:pt x="1713592" y="826844"/>
                </a:lnTo>
                <a:lnTo>
                  <a:pt x="1660193" y="827494"/>
                </a:lnTo>
                <a:lnTo>
                  <a:pt x="1604505" y="827989"/>
                </a:lnTo>
                <a:lnTo>
                  <a:pt x="1546905" y="828325"/>
                </a:lnTo>
                <a:lnTo>
                  <a:pt x="1487767" y="828497"/>
                </a:lnTo>
                <a:lnTo>
                  <a:pt x="1427467" y="828503"/>
                </a:lnTo>
                <a:lnTo>
                  <a:pt x="1366378" y="828337"/>
                </a:lnTo>
                <a:lnTo>
                  <a:pt x="1224142" y="827504"/>
                </a:lnTo>
                <a:lnTo>
                  <a:pt x="1156749" y="827288"/>
                </a:lnTo>
                <a:lnTo>
                  <a:pt x="1100469" y="827401"/>
                </a:lnTo>
                <a:lnTo>
                  <a:pt x="1053073" y="827893"/>
                </a:lnTo>
                <a:lnTo>
                  <a:pt x="1012330" y="828813"/>
                </a:lnTo>
                <a:lnTo>
                  <a:pt x="941887" y="832141"/>
                </a:lnTo>
                <a:lnTo>
                  <a:pt x="871299" y="837788"/>
                </a:lnTo>
                <a:lnTo>
                  <a:pt x="843342" y="840112"/>
                </a:lnTo>
                <a:lnTo>
                  <a:pt x="811112" y="842463"/>
                </a:lnTo>
                <a:lnTo>
                  <a:pt x="778598" y="844565"/>
                </a:lnTo>
                <a:lnTo>
                  <a:pt x="749787" y="846146"/>
                </a:lnTo>
                <a:lnTo>
                  <a:pt x="722391" y="847504"/>
                </a:lnTo>
                <a:lnTo>
                  <a:pt x="693734" y="849001"/>
                </a:lnTo>
                <a:lnTo>
                  <a:pt x="667212" y="850454"/>
                </a:lnTo>
                <a:lnTo>
                  <a:pt x="646225" y="851682"/>
                </a:lnTo>
                <a:lnTo>
                  <a:pt x="606074" y="853330"/>
                </a:lnTo>
                <a:lnTo>
                  <a:pt x="549707" y="854621"/>
                </a:lnTo>
                <a:lnTo>
                  <a:pt x="485868" y="855473"/>
                </a:lnTo>
                <a:lnTo>
                  <a:pt x="423295" y="85580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4441335" y="9167734"/>
            <a:ext cx="3472179" cy="855980"/>
          </a:xfrm>
          <a:custGeom>
            <a:avLst/>
            <a:gdLst/>
            <a:ahLst/>
            <a:cxnLst/>
            <a:rect l="l" t="t" r="r" b="b"/>
            <a:pathLst>
              <a:path w="3472180" h="855979">
                <a:moveTo>
                  <a:pt x="423295" y="855805"/>
                </a:moveTo>
                <a:lnTo>
                  <a:pt x="370733" y="855535"/>
                </a:lnTo>
                <a:lnTo>
                  <a:pt x="311991" y="852844"/>
                </a:lnTo>
                <a:lnTo>
                  <a:pt x="251309" y="841578"/>
                </a:lnTo>
                <a:lnTo>
                  <a:pt x="184939" y="822886"/>
                </a:lnTo>
                <a:lnTo>
                  <a:pt x="136611" y="802365"/>
                </a:lnTo>
                <a:lnTo>
                  <a:pt x="101846" y="776710"/>
                </a:lnTo>
                <a:lnTo>
                  <a:pt x="76166" y="742618"/>
                </a:lnTo>
                <a:lnTo>
                  <a:pt x="55092" y="696782"/>
                </a:lnTo>
                <a:lnTo>
                  <a:pt x="35242" y="631640"/>
                </a:lnTo>
                <a:lnTo>
                  <a:pt x="20789" y="565789"/>
                </a:lnTo>
                <a:lnTo>
                  <a:pt x="18899" y="553955"/>
                </a:lnTo>
                <a:lnTo>
                  <a:pt x="16102" y="538068"/>
                </a:lnTo>
                <a:lnTo>
                  <a:pt x="12775" y="520208"/>
                </a:lnTo>
                <a:lnTo>
                  <a:pt x="9294" y="502452"/>
                </a:lnTo>
                <a:lnTo>
                  <a:pt x="4521" y="477170"/>
                </a:lnTo>
                <a:lnTo>
                  <a:pt x="1992" y="454171"/>
                </a:lnTo>
                <a:lnTo>
                  <a:pt x="912" y="421129"/>
                </a:lnTo>
                <a:lnTo>
                  <a:pt x="487" y="365717"/>
                </a:lnTo>
                <a:lnTo>
                  <a:pt x="0" y="270220"/>
                </a:lnTo>
                <a:lnTo>
                  <a:pt x="7875" y="239835"/>
                </a:lnTo>
                <a:lnTo>
                  <a:pt x="25210" y="189693"/>
                </a:lnTo>
                <a:lnTo>
                  <a:pt x="50208" y="149943"/>
                </a:lnTo>
                <a:lnTo>
                  <a:pt x="83258" y="116476"/>
                </a:lnTo>
                <a:lnTo>
                  <a:pt x="137815" y="78245"/>
                </a:lnTo>
                <a:lnTo>
                  <a:pt x="188960" y="48363"/>
                </a:lnTo>
                <a:lnTo>
                  <a:pt x="235836" y="28067"/>
                </a:lnTo>
                <a:lnTo>
                  <a:pt x="283652" y="15552"/>
                </a:lnTo>
                <a:lnTo>
                  <a:pt x="337623" y="9013"/>
                </a:lnTo>
                <a:lnTo>
                  <a:pt x="405476" y="7847"/>
                </a:lnTo>
                <a:lnTo>
                  <a:pt x="459440" y="7979"/>
                </a:lnTo>
                <a:lnTo>
                  <a:pt x="520353" y="8514"/>
                </a:lnTo>
                <a:lnTo>
                  <a:pt x="583408" y="9397"/>
                </a:lnTo>
                <a:lnTo>
                  <a:pt x="643796" y="10573"/>
                </a:lnTo>
                <a:lnTo>
                  <a:pt x="696711" y="11988"/>
                </a:lnTo>
                <a:lnTo>
                  <a:pt x="737346" y="13587"/>
                </a:lnTo>
                <a:lnTo>
                  <a:pt x="749641" y="13948"/>
                </a:lnTo>
                <a:lnTo>
                  <a:pt x="768336" y="14090"/>
                </a:lnTo>
                <a:lnTo>
                  <a:pt x="793767" y="14008"/>
                </a:lnTo>
                <a:lnTo>
                  <a:pt x="826270" y="13696"/>
                </a:lnTo>
                <a:lnTo>
                  <a:pt x="866181" y="13150"/>
                </a:lnTo>
                <a:lnTo>
                  <a:pt x="913835" y="12363"/>
                </a:lnTo>
                <a:lnTo>
                  <a:pt x="969569" y="11330"/>
                </a:lnTo>
                <a:lnTo>
                  <a:pt x="1033719" y="10046"/>
                </a:lnTo>
                <a:lnTo>
                  <a:pt x="1106621" y="8504"/>
                </a:lnTo>
                <a:lnTo>
                  <a:pt x="1188610" y="6699"/>
                </a:lnTo>
                <a:lnTo>
                  <a:pt x="1280023" y="4626"/>
                </a:lnTo>
                <a:lnTo>
                  <a:pt x="1312393" y="3963"/>
                </a:lnTo>
                <a:lnTo>
                  <a:pt x="1390064" y="2792"/>
                </a:lnTo>
                <a:lnTo>
                  <a:pt x="1434606" y="2284"/>
                </a:lnTo>
                <a:lnTo>
                  <a:pt x="1482445" y="1827"/>
                </a:lnTo>
                <a:lnTo>
                  <a:pt x="1533203" y="1421"/>
                </a:lnTo>
                <a:lnTo>
                  <a:pt x="1586498" y="1066"/>
                </a:lnTo>
                <a:lnTo>
                  <a:pt x="1641952" y="762"/>
                </a:lnTo>
                <a:lnTo>
                  <a:pt x="1699184" y="509"/>
                </a:lnTo>
                <a:lnTo>
                  <a:pt x="1757815" y="307"/>
                </a:lnTo>
                <a:lnTo>
                  <a:pt x="1817465" y="154"/>
                </a:lnTo>
                <a:lnTo>
                  <a:pt x="1877755" y="53"/>
                </a:lnTo>
                <a:lnTo>
                  <a:pt x="1938303" y="1"/>
                </a:lnTo>
                <a:lnTo>
                  <a:pt x="1998731" y="0"/>
                </a:lnTo>
                <a:lnTo>
                  <a:pt x="2068572" y="61"/>
                </a:lnTo>
                <a:lnTo>
                  <a:pt x="2137129" y="189"/>
                </a:lnTo>
                <a:lnTo>
                  <a:pt x="2203799" y="385"/>
                </a:lnTo>
                <a:lnTo>
                  <a:pt x="2267980" y="649"/>
                </a:lnTo>
                <a:lnTo>
                  <a:pt x="2329068" y="979"/>
                </a:lnTo>
                <a:lnTo>
                  <a:pt x="2386460" y="1376"/>
                </a:lnTo>
                <a:lnTo>
                  <a:pt x="2439552" y="1839"/>
                </a:lnTo>
                <a:lnTo>
                  <a:pt x="2487743" y="2369"/>
                </a:lnTo>
                <a:lnTo>
                  <a:pt x="2530428" y="2964"/>
                </a:lnTo>
                <a:lnTo>
                  <a:pt x="2596871" y="4353"/>
                </a:lnTo>
                <a:lnTo>
                  <a:pt x="2653421" y="6407"/>
                </a:lnTo>
                <a:lnTo>
                  <a:pt x="2698011" y="7702"/>
                </a:lnTo>
                <a:lnTo>
                  <a:pt x="2750238" y="8964"/>
                </a:lnTo>
                <a:lnTo>
                  <a:pt x="2807148" y="10129"/>
                </a:lnTo>
                <a:lnTo>
                  <a:pt x="2865788" y="11129"/>
                </a:lnTo>
                <a:lnTo>
                  <a:pt x="3005316" y="12953"/>
                </a:lnTo>
                <a:lnTo>
                  <a:pt x="3066750" y="14048"/>
                </a:lnTo>
                <a:lnTo>
                  <a:pt x="3111016" y="15282"/>
                </a:lnTo>
                <a:lnTo>
                  <a:pt x="3162086" y="18562"/>
                </a:lnTo>
                <a:lnTo>
                  <a:pt x="3221051" y="26870"/>
                </a:lnTo>
                <a:lnTo>
                  <a:pt x="3304035" y="52913"/>
                </a:lnTo>
                <a:lnTo>
                  <a:pt x="3342111" y="69381"/>
                </a:lnTo>
                <a:lnTo>
                  <a:pt x="3397768" y="116300"/>
                </a:lnTo>
                <a:lnTo>
                  <a:pt x="3419413" y="150178"/>
                </a:lnTo>
                <a:lnTo>
                  <a:pt x="3439374" y="193818"/>
                </a:lnTo>
                <a:lnTo>
                  <a:pt x="3450773" y="246741"/>
                </a:lnTo>
                <a:lnTo>
                  <a:pt x="3453422" y="262218"/>
                </a:lnTo>
                <a:lnTo>
                  <a:pt x="3456417" y="278835"/>
                </a:lnTo>
                <a:lnTo>
                  <a:pt x="3459391" y="294598"/>
                </a:lnTo>
                <a:lnTo>
                  <a:pt x="3461975" y="307511"/>
                </a:lnTo>
                <a:lnTo>
                  <a:pt x="3466063" y="344464"/>
                </a:lnTo>
                <a:lnTo>
                  <a:pt x="3469389" y="404426"/>
                </a:lnTo>
                <a:lnTo>
                  <a:pt x="3471505" y="472912"/>
                </a:lnTo>
                <a:lnTo>
                  <a:pt x="3471963" y="535438"/>
                </a:lnTo>
                <a:lnTo>
                  <a:pt x="3470317" y="577518"/>
                </a:lnTo>
                <a:lnTo>
                  <a:pt x="3461371" y="629442"/>
                </a:lnTo>
                <a:lnTo>
                  <a:pt x="3446617" y="678362"/>
                </a:lnTo>
                <a:lnTo>
                  <a:pt x="3427784" y="719637"/>
                </a:lnTo>
                <a:lnTo>
                  <a:pt x="3383763" y="765792"/>
                </a:lnTo>
                <a:lnTo>
                  <a:pt x="3317970" y="792641"/>
                </a:lnTo>
                <a:lnTo>
                  <a:pt x="3279455" y="800510"/>
                </a:lnTo>
                <a:lnTo>
                  <a:pt x="3240646" y="803644"/>
                </a:lnTo>
                <a:lnTo>
                  <a:pt x="3184179" y="805963"/>
                </a:lnTo>
                <a:lnTo>
                  <a:pt x="3154648" y="806840"/>
                </a:lnTo>
                <a:lnTo>
                  <a:pt x="3125278" y="807942"/>
                </a:lnTo>
                <a:lnTo>
                  <a:pt x="3099468" y="809128"/>
                </a:lnTo>
                <a:lnTo>
                  <a:pt x="3080617" y="810259"/>
                </a:lnTo>
                <a:lnTo>
                  <a:pt x="3067906" y="810718"/>
                </a:lnTo>
                <a:lnTo>
                  <a:pt x="3007975" y="811555"/>
                </a:lnTo>
                <a:lnTo>
                  <a:pt x="2963277" y="811918"/>
                </a:lnTo>
                <a:lnTo>
                  <a:pt x="2910438" y="812234"/>
                </a:lnTo>
                <a:lnTo>
                  <a:pt x="2850719" y="812496"/>
                </a:lnTo>
                <a:lnTo>
                  <a:pt x="2785382" y="812695"/>
                </a:lnTo>
                <a:lnTo>
                  <a:pt x="2715688" y="812824"/>
                </a:lnTo>
                <a:lnTo>
                  <a:pt x="2564135" y="812921"/>
                </a:lnTo>
                <a:lnTo>
                  <a:pt x="2491258" y="813033"/>
                </a:lnTo>
                <a:lnTo>
                  <a:pt x="2423874" y="813219"/>
                </a:lnTo>
                <a:lnTo>
                  <a:pt x="2361591" y="813482"/>
                </a:lnTo>
                <a:lnTo>
                  <a:pt x="2304017" y="813826"/>
                </a:lnTo>
                <a:lnTo>
                  <a:pt x="2250760" y="814258"/>
                </a:lnTo>
                <a:lnTo>
                  <a:pt x="2201430" y="814781"/>
                </a:lnTo>
                <a:lnTo>
                  <a:pt x="2155634" y="815401"/>
                </a:lnTo>
                <a:lnTo>
                  <a:pt x="2112981" y="816121"/>
                </a:lnTo>
                <a:lnTo>
                  <a:pt x="2073079" y="816947"/>
                </a:lnTo>
                <a:lnTo>
                  <a:pt x="1999963" y="818934"/>
                </a:lnTo>
                <a:lnTo>
                  <a:pt x="1933152" y="821401"/>
                </a:lnTo>
                <a:lnTo>
                  <a:pt x="1896815" y="822769"/>
                </a:lnTo>
                <a:lnTo>
                  <a:pt x="1856316" y="824001"/>
                </a:lnTo>
                <a:lnTo>
                  <a:pt x="1812029" y="825094"/>
                </a:lnTo>
                <a:lnTo>
                  <a:pt x="1764329" y="826043"/>
                </a:lnTo>
                <a:lnTo>
                  <a:pt x="1713592" y="826844"/>
                </a:lnTo>
                <a:lnTo>
                  <a:pt x="1660193" y="827494"/>
                </a:lnTo>
                <a:lnTo>
                  <a:pt x="1604505" y="827989"/>
                </a:lnTo>
                <a:lnTo>
                  <a:pt x="1546905" y="828325"/>
                </a:lnTo>
                <a:lnTo>
                  <a:pt x="1487767" y="828497"/>
                </a:lnTo>
                <a:lnTo>
                  <a:pt x="1427467" y="828503"/>
                </a:lnTo>
                <a:lnTo>
                  <a:pt x="1366378" y="828337"/>
                </a:lnTo>
                <a:lnTo>
                  <a:pt x="1224142" y="827504"/>
                </a:lnTo>
                <a:lnTo>
                  <a:pt x="1156749" y="827288"/>
                </a:lnTo>
                <a:lnTo>
                  <a:pt x="1100469" y="827401"/>
                </a:lnTo>
                <a:lnTo>
                  <a:pt x="1053073" y="827893"/>
                </a:lnTo>
                <a:lnTo>
                  <a:pt x="1012330" y="828813"/>
                </a:lnTo>
                <a:lnTo>
                  <a:pt x="941887" y="832141"/>
                </a:lnTo>
                <a:lnTo>
                  <a:pt x="871299" y="837788"/>
                </a:lnTo>
                <a:lnTo>
                  <a:pt x="843342" y="840112"/>
                </a:lnTo>
                <a:lnTo>
                  <a:pt x="811112" y="842463"/>
                </a:lnTo>
                <a:lnTo>
                  <a:pt x="778598" y="844565"/>
                </a:lnTo>
                <a:lnTo>
                  <a:pt x="749787" y="846146"/>
                </a:lnTo>
                <a:lnTo>
                  <a:pt x="722391" y="847504"/>
                </a:lnTo>
                <a:lnTo>
                  <a:pt x="693734" y="849001"/>
                </a:lnTo>
                <a:lnTo>
                  <a:pt x="667212" y="850454"/>
                </a:lnTo>
                <a:lnTo>
                  <a:pt x="646225" y="851682"/>
                </a:lnTo>
                <a:lnTo>
                  <a:pt x="606074" y="853330"/>
                </a:lnTo>
                <a:lnTo>
                  <a:pt x="549707" y="854621"/>
                </a:lnTo>
                <a:lnTo>
                  <a:pt x="485868" y="855473"/>
                </a:lnTo>
                <a:lnTo>
                  <a:pt x="423295" y="85580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129577" y="178272"/>
            <a:ext cx="9041130" cy="1901189"/>
          </a:xfrm>
          <a:custGeom>
            <a:avLst/>
            <a:gdLst/>
            <a:ahLst/>
            <a:cxnLst/>
            <a:rect l="l" t="t" r="r" b="b"/>
            <a:pathLst>
              <a:path w="9041130" h="1901189">
                <a:moveTo>
                  <a:pt x="8170726" y="1900633"/>
                </a:moveTo>
                <a:lnTo>
                  <a:pt x="859326" y="1900568"/>
                </a:lnTo>
                <a:lnTo>
                  <a:pt x="795355" y="1897425"/>
                </a:lnTo>
                <a:lnTo>
                  <a:pt x="731785" y="1889584"/>
                </a:lnTo>
                <a:lnTo>
                  <a:pt x="668968" y="1877089"/>
                </a:lnTo>
                <a:lnTo>
                  <a:pt x="607237" y="1860006"/>
                </a:lnTo>
                <a:lnTo>
                  <a:pt x="546933" y="1838428"/>
                </a:lnTo>
                <a:lnTo>
                  <a:pt x="488376" y="1812472"/>
                </a:lnTo>
                <a:lnTo>
                  <a:pt x="431891" y="1782279"/>
                </a:lnTo>
                <a:lnTo>
                  <a:pt x="377777" y="1748012"/>
                </a:lnTo>
                <a:lnTo>
                  <a:pt x="326333" y="1709859"/>
                </a:lnTo>
                <a:lnTo>
                  <a:pt x="277833" y="1668022"/>
                </a:lnTo>
                <a:lnTo>
                  <a:pt x="232544" y="1622733"/>
                </a:lnTo>
                <a:lnTo>
                  <a:pt x="190707" y="1574233"/>
                </a:lnTo>
                <a:lnTo>
                  <a:pt x="152554" y="1522789"/>
                </a:lnTo>
                <a:lnTo>
                  <a:pt x="118287" y="1468675"/>
                </a:lnTo>
                <a:lnTo>
                  <a:pt x="88095" y="1412190"/>
                </a:lnTo>
                <a:lnTo>
                  <a:pt x="62138" y="1353634"/>
                </a:lnTo>
                <a:lnTo>
                  <a:pt x="40561" y="1293329"/>
                </a:lnTo>
                <a:lnTo>
                  <a:pt x="23478" y="1231599"/>
                </a:lnTo>
                <a:lnTo>
                  <a:pt x="10983" y="1168781"/>
                </a:lnTo>
                <a:lnTo>
                  <a:pt x="3142" y="1105213"/>
                </a:lnTo>
                <a:lnTo>
                  <a:pt x="0" y="1041241"/>
                </a:lnTo>
                <a:lnTo>
                  <a:pt x="196" y="848717"/>
                </a:lnTo>
                <a:lnTo>
                  <a:pt x="4124" y="784787"/>
                </a:lnTo>
                <a:lnTo>
                  <a:pt x="12743" y="721320"/>
                </a:lnTo>
                <a:lnTo>
                  <a:pt x="26009" y="658659"/>
                </a:lnTo>
                <a:lnTo>
                  <a:pt x="43848" y="597144"/>
                </a:lnTo>
                <a:lnTo>
                  <a:pt x="66164" y="537107"/>
                </a:lnTo>
                <a:lnTo>
                  <a:pt x="92836" y="478875"/>
                </a:lnTo>
                <a:lnTo>
                  <a:pt x="123720" y="422763"/>
                </a:lnTo>
                <a:lnTo>
                  <a:pt x="158648" y="369076"/>
                </a:lnTo>
                <a:lnTo>
                  <a:pt x="197431" y="318103"/>
                </a:lnTo>
                <a:lnTo>
                  <a:pt x="239858" y="270120"/>
                </a:lnTo>
                <a:lnTo>
                  <a:pt x="285701" y="225390"/>
                </a:lnTo>
                <a:lnTo>
                  <a:pt x="334709" y="184152"/>
                </a:lnTo>
                <a:lnTo>
                  <a:pt x="386619" y="146632"/>
                </a:lnTo>
                <a:lnTo>
                  <a:pt x="441148" y="113033"/>
                </a:lnTo>
                <a:lnTo>
                  <a:pt x="498001" y="83535"/>
                </a:lnTo>
                <a:lnTo>
                  <a:pt x="556870" y="58300"/>
                </a:lnTo>
                <a:lnTo>
                  <a:pt x="617436" y="37464"/>
                </a:lnTo>
                <a:lnTo>
                  <a:pt x="679370" y="21140"/>
                </a:lnTo>
                <a:lnTo>
                  <a:pt x="742338" y="9416"/>
                </a:lnTo>
                <a:lnTo>
                  <a:pt x="805998" y="2357"/>
                </a:lnTo>
                <a:lnTo>
                  <a:pt x="870004" y="0"/>
                </a:lnTo>
                <a:lnTo>
                  <a:pt x="8181404" y="65"/>
                </a:lnTo>
                <a:lnTo>
                  <a:pt x="8245375" y="3207"/>
                </a:lnTo>
                <a:lnTo>
                  <a:pt x="8308944" y="11048"/>
                </a:lnTo>
                <a:lnTo>
                  <a:pt x="8371760" y="23543"/>
                </a:lnTo>
                <a:lnTo>
                  <a:pt x="8433492" y="40626"/>
                </a:lnTo>
                <a:lnTo>
                  <a:pt x="8493796" y="62203"/>
                </a:lnTo>
                <a:lnTo>
                  <a:pt x="8552352" y="88160"/>
                </a:lnTo>
                <a:lnTo>
                  <a:pt x="8608837" y="118352"/>
                </a:lnTo>
                <a:lnTo>
                  <a:pt x="8662951" y="152619"/>
                </a:lnTo>
                <a:lnTo>
                  <a:pt x="8714396" y="190773"/>
                </a:lnTo>
                <a:lnTo>
                  <a:pt x="8762895" y="232610"/>
                </a:lnTo>
                <a:lnTo>
                  <a:pt x="8808185" y="277898"/>
                </a:lnTo>
                <a:lnTo>
                  <a:pt x="8850022" y="326398"/>
                </a:lnTo>
                <a:lnTo>
                  <a:pt x="8888174" y="377842"/>
                </a:lnTo>
                <a:lnTo>
                  <a:pt x="8922441" y="431956"/>
                </a:lnTo>
                <a:lnTo>
                  <a:pt x="8952634" y="488441"/>
                </a:lnTo>
                <a:lnTo>
                  <a:pt x="8978590" y="546998"/>
                </a:lnTo>
                <a:lnTo>
                  <a:pt x="9000168" y="607302"/>
                </a:lnTo>
                <a:lnTo>
                  <a:pt x="9017251" y="669033"/>
                </a:lnTo>
                <a:lnTo>
                  <a:pt x="9029747" y="731850"/>
                </a:lnTo>
                <a:lnTo>
                  <a:pt x="9037588" y="795421"/>
                </a:lnTo>
                <a:lnTo>
                  <a:pt x="9040730" y="859392"/>
                </a:lnTo>
                <a:lnTo>
                  <a:pt x="9040534" y="1051916"/>
                </a:lnTo>
                <a:lnTo>
                  <a:pt x="9036606" y="1115845"/>
                </a:lnTo>
                <a:lnTo>
                  <a:pt x="9027986" y="1179311"/>
                </a:lnTo>
                <a:lnTo>
                  <a:pt x="9014720" y="1241972"/>
                </a:lnTo>
                <a:lnTo>
                  <a:pt x="8996881" y="1303487"/>
                </a:lnTo>
                <a:lnTo>
                  <a:pt x="8974565" y="1363524"/>
                </a:lnTo>
                <a:lnTo>
                  <a:pt x="8947893" y="1421756"/>
                </a:lnTo>
                <a:lnTo>
                  <a:pt x="8917009" y="1477868"/>
                </a:lnTo>
                <a:lnTo>
                  <a:pt x="8882081" y="1531556"/>
                </a:lnTo>
                <a:lnTo>
                  <a:pt x="8843299" y="1582529"/>
                </a:lnTo>
                <a:lnTo>
                  <a:pt x="8800870" y="1630511"/>
                </a:lnTo>
                <a:lnTo>
                  <a:pt x="8755029" y="1675242"/>
                </a:lnTo>
                <a:lnTo>
                  <a:pt x="8706020" y="1716479"/>
                </a:lnTo>
                <a:lnTo>
                  <a:pt x="8654110" y="1753999"/>
                </a:lnTo>
                <a:lnTo>
                  <a:pt x="8599581" y="1787599"/>
                </a:lnTo>
                <a:lnTo>
                  <a:pt x="8542728" y="1817096"/>
                </a:lnTo>
                <a:lnTo>
                  <a:pt x="8483859" y="1842332"/>
                </a:lnTo>
                <a:lnTo>
                  <a:pt x="8423294" y="1863168"/>
                </a:lnTo>
                <a:lnTo>
                  <a:pt x="8361358" y="1879492"/>
                </a:lnTo>
                <a:lnTo>
                  <a:pt x="8298391" y="1891216"/>
                </a:lnTo>
                <a:lnTo>
                  <a:pt x="8234732" y="1898276"/>
                </a:lnTo>
                <a:lnTo>
                  <a:pt x="8170726" y="1900633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805" y="70232"/>
            <a:ext cx="2040786" cy="210502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25327" y="788702"/>
            <a:ext cx="5260663" cy="39647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00" b="0" i="0">
                <a:solidFill>
                  <a:srgbClr val="2A5C32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rgbClr val="2A5C32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415" dirty="0"/>
              <a:t>ACHIEVEMENT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rgbClr val="2A5C32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325" dirty="0"/>
              <a:t>COMMUNITY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23129" y="7263684"/>
            <a:ext cx="2776204" cy="287654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40645" y="236401"/>
            <a:ext cx="1257299" cy="125180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829049" cy="102869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12769" y="2156178"/>
            <a:ext cx="10010773" cy="71056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00" b="0" i="0">
                <a:solidFill>
                  <a:srgbClr val="2A5C32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rgbClr val="2A5C32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415" dirty="0"/>
              <a:t>ACHIEVEMENT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rgbClr val="2A5C32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325" dirty="0"/>
              <a:t>COMMUNITY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rgbClr val="2A5C32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415" dirty="0"/>
              <a:t>ACHIEVEMENT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rgbClr val="2A5C32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325" dirty="0"/>
              <a:t>COMMUNITY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8189" y="9129180"/>
            <a:ext cx="3472179" cy="855980"/>
          </a:xfrm>
          <a:custGeom>
            <a:avLst/>
            <a:gdLst/>
            <a:ahLst/>
            <a:cxnLst/>
            <a:rect l="l" t="t" r="r" b="b"/>
            <a:pathLst>
              <a:path w="3472179" h="855979">
                <a:moveTo>
                  <a:pt x="423295" y="855805"/>
                </a:moveTo>
                <a:lnTo>
                  <a:pt x="370733" y="855535"/>
                </a:lnTo>
                <a:lnTo>
                  <a:pt x="311991" y="852844"/>
                </a:lnTo>
                <a:lnTo>
                  <a:pt x="251309" y="841578"/>
                </a:lnTo>
                <a:lnTo>
                  <a:pt x="184939" y="822886"/>
                </a:lnTo>
                <a:lnTo>
                  <a:pt x="136611" y="802365"/>
                </a:lnTo>
                <a:lnTo>
                  <a:pt x="101846" y="776710"/>
                </a:lnTo>
                <a:lnTo>
                  <a:pt x="76166" y="742618"/>
                </a:lnTo>
                <a:lnTo>
                  <a:pt x="55092" y="696782"/>
                </a:lnTo>
                <a:lnTo>
                  <a:pt x="35242" y="631640"/>
                </a:lnTo>
                <a:lnTo>
                  <a:pt x="20789" y="565789"/>
                </a:lnTo>
                <a:lnTo>
                  <a:pt x="18899" y="553955"/>
                </a:lnTo>
                <a:lnTo>
                  <a:pt x="16102" y="538068"/>
                </a:lnTo>
                <a:lnTo>
                  <a:pt x="12775" y="520208"/>
                </a:lnTo>
                <a:lnTo>
                  <a:pt x="9294" y="502452"/>
                </a:lnTo>
                <a:lnTo>
                  <a:pt x="4521" y="477170"/>
                </a:lnTo>
                <a:lnTo>
                  <a:pt x="1992" y="454171"/>
                </a:lnTo>
                <a:lnTo>
                  <a:pt x="912" y="421129"/>
                </a:lnTo>
                <a:lnTo>
                  <a:pt x="487" y="365717"/>
                </a:lnTo>
                <a:lnTo>
                  <a:pt x="0" y="270220"/>
                </a:lnTo>
                <a:lnTo>
                  <a:pt x="7875" y="239835"/>
                </a:lnTo>
                <a:lnTo>
                  <a:pt x="25210" y="189693"/>
                </a:lnTo>
                <a:lnTo>
                  <a:pt x="50208" y="149943"/>
                </a:lnTo>
                <a:lnTo>
                  <a:pt x="83258" y="116476"/>
                </a:lnTo>
                <a:lnTo>
                  <a:pt x="137815" y="78245"/>
                </a:lnTo>
                <a:lnTo>
                  <a:pt x="188960" y="48363"/>
                </a:lnTo>
                <a:lnTo>
                  <a:pt x="235836" y="28067"/>
                </a:lnTo>
                <a:lnTo>
                  <a:pt x="283652" y="15552"/>
                </a:lnTo>
                <a:lnTo>
                  <a:pt x="337623" y="9013"/>
                </a:lnTo>
                <a:lnTo>
                  <a:pt x="405476" y="7847"/>
                </a:lnTo>
                <a:lnTo>
                  <a:pt x="459440" y="7979"/>
                </a:lnTo>
                <a:lnTo>
                  <a:pt x="520353" y="8514"/>
                </a:lnTo>
                <a:lnTo>
                  <a:pt x="583408" y="9397"/>
                </a:lnTo>
                <a:lnTo>
                  <a:pt x="643796" y="10573"/>
                </a:lnTo>
                <a:lnTo>
                  <a:pt x="696711" y="11988"/>
                </a:lnTo>
                <a:lnTo>
                  <a:pt x="737346" y="13587"/>
                </a:lnTo>
                <a:lnTo>
                  <a:pt x="749641" y="13948"/>
                </a:lnTo>
                <a:lnTo>
                  <a:pt x="768336" y="14090"/>
                </a:lnTo>
                <a:lnTo>
                  <a:pt x="793767" y="14008"/>
                </a:lnTo>
                <a:lnTo>
                  <a:pt x="826270" y="13696"/>
                </a:lnTo>
                <a:lnTo>
                  <a:pt x="866181" y="13150"/>
                </a:lnTo>
                <a:lnTo>
                  <a:pt x="913835" y="12363"/>
                </a:lnTo>
                <a:lnTo>
                  <a:pt x="969569" y="11330"/>
                </a:lnTo>
                <a:lnTo>
                  <a:pt x="1033719" y="10046"/>
                </a:lnTo>
                <a:lnTo>
                  <a:pt x="1106621" y="8504"/>
                </a:lnTo>
                <a:lnTo>
                  <a:pt x="1188610" y="6699"/>
                </a:lnTo>
                <a:lnTo>
                  <a:pt x="1280023" y="4626"/>
                </a:lnTo>
                <a:lnTo>
                  <a:pt x="1312393" y="3963"/>
                </a:lnTo>
                <a:lnTo>
                  <a:pt x="1390064" y="2792"/>
                </a:lnTo>
                <a:lnTo>
                  <a:pt x="1434606" y="2284"/>
                </a:lnTo>
                <a:lnTo>
                  <a:pt x="1482445" y="1827"/>
                </a:lnTo>
                <a:lnTo>
                  <a:pt x="1533203" y="1421"/>
                </a:lnTo>
                <a:lnTo>
                  <a:pt x="1586498" y="1066"/>
                </a:lnTo>
                <a:lnTo>
                  <a:pt x="1641952" y="762"/>
                </a:lnTo>
                <a:lnTo>
                  <a:pt x="1699184" y="509"/>
                </a:lnTo>
                <a:lnTo>
                  <a:pt x="1757815" y="307"/>
                </a:lnTo>
                <a:lnTo>
                  <a:pt x="1817465" y="154"/>
                </a:lnTo>
                <a:lnTo>
                  <a:pt x="1877755" y="53"/>
                </a:lnTo>
                <a:lnTo>
                  <a:pt x="1938303" y="1"/>
                </a:lnTo>
                <a:lnTo>
                  <a:pt x="1998731" y="0"/>
                </a:lnTo>
                <a:lnTo>
                  <a:pt x="2068572" y="61"/>
                </a:lnTo>
                <a:lnTo>
                  <a:pt x="2137129" y="189"/>
                </a:lnTo>
                <a:lnTo>
                  <a:pt x="2203799" y="385"/>
                </a:lnTo>
                <a:lnTo>
                  <a:pt x="2267980" y="649"/>
                </a:lnTo>
                <a:lnTo>
                  <a:pt x="2329068" y="979"/>
                </a:lnTo>
                <a:lnTo>
                  <a:pt x="2386460" y="1376"/>
                </a:lnTo>
                <a:lnTo>
                  <a:pt x="2439552" y="1839"/>
                </a:lnTo>
                <a:lnTo>
                  <a:pt x="2487743" y="2369"/>
                </a:lnTo>
                <a:lnTo>
                  <a:pt x="2530428" y="2964"/>
                </a:lnTo>
                <a:lnTo>
                  <a:pt x="2596871" y="4353"/>
                </a:lnTo>
                <a:lnTo>
                  <a:pt x="2653421" y="6407"/>
                </a:lnTo>
                <a:lnTo>
                  <a:pt x="2698011" y="7702"/>
                </a:lnTo>
                <a:lnTo>
                  <a:pt x="2750238" y="8964"/>
                </a:lnTo>
                <a:lnTo>
                  <a:pt x="2807148" y="10129"/>
                </a:lnTo>
                <a:lnTo>
                  <a:pt x="2865788" y="11129"/>
                </a:lnTo>
                <a:lnTo>
                  <a:pt x="3005316" y="12953"/>
                </a:lnTo>
                <a:lnTo>
                  <a:pt x="3066750" y="14048"/>
                </a:lnTo>
                <a:lnTo>
                  <a:pt x="3111016" y="15282"/>
                </a:lnTo>
                <a:lnTo>
                  <a:pt x="3162086" y="18562"/>
                </a:lnTo>
                <a:lnTo>
                  <a:pt x="3221051" y="26870"/>
                </a:lnTo>
                <a:lnTo>
                  <a:pt x="3304035" y="52913"/>
                </a:lnTo>
                <a:lnTo>
                  <a:pt x="3342111" y="69381"/>
                </a:lnTo>
                <a:lnTo>
                  <a:pt x="3397768" y="116300"/>
                </a:lnTo>
                <a:lnTo>
                  <a:pt x="3419413" y="150178"/>
                </a:lnTo>
                <a:lnTo>
                  <a:pt x="3439374" y="193818"/>
                </a:lnTo>
                <a:lnTo>
                  <a:pt x="3450773" y="246741"/>
                </a:lnTo>
                <a:lnTo>
                  <a:pt x="3453422" y="262218"/>
                </a:lnTo>
                <a:lnTo>
                  <a:pt x="3456417" y="278835"/>
                </a:lnTo>
                <a:lnTo>
                  <a:pt x="3459391" y="294598"/>
                </a:lnTo>
                <a:lnTo>
                  <a:pt x="3461975" y="307511"/>
                </a:lnTo>
                <a:lnTo>
                  <a:pt x="3466063" y="344464"/>
                </a:lnTo>
                <a:lnTo>
                  <a:pt x="3469389" y="404426"/>
                </a:lnTo>
                <a:lnTo>
                  <a:pt x="3471505" y="472912"/>
                </a:lnTo>
                <a:lnTo>
                  <a:pt x="3471963" y="535438"/>
                </a:lnTo>
                <a:lnTo>
                  <a:pt x="3470317" y="577518"/>
                </a:lnTo>
                <a:lnTo>
                  <a:pt x="3461371" y="629442"/>
                </a:lnTo>
                <a:lnTo>
                  <a:pt x="3446617" y="678362"/>
                </a:lnTo>
                <a:lnTo>
                  <a:pt x="3427784" y="719637"/>
                </a:lnTo>
                <a:lnTo>
                  <a:pt x="3383763" y="765792"/>
                </a:lnTo>
                <a:lnTo>
                  <a:pt x="3317970" y="792641"/>
                </a:lnTo>
                <a:lnTo>
                  <a:pt x="3279455" y="800510"/>
                </a:lnTo>
                <a:lnTo>
                  <a:pt x="3240646" y="803644"/>
                </a:lnTo>
                <a:lnTo>
                  <a:pt x="3184179" y="805963"/>
                </a:lnTo>
                <a:lnTo>
                  <a:pt x="3154648" y="806840"/>
                </a:lnTo>
                <a:lnTo>
                  <a:pt x="3125278" y="807942"/>
                </a:lnTo>
                <a:lnTo>
                  <a:pt x="3099468" y="809128"/>
                </a:lnTo>
                <a:lnTo>
                  <a:pt x="3080617" y="810259"/>
                </a:lnTo>
                <a:lnTo>
                  <a:pt x="3067906" y="810718"/>
                </a:lnTo>
                <a:lnTo>
                  <a:pt x="3007975" y="811555"/>
                </a:lnTo>
                <a:lnTo>
                  <a:pt x="2963277" y="811918"/>
                </a:lnTo>
                <a:lnTo>
                  <a:pt x="2910438" y="812234"/>
                </a:lnTo>
                <a:lnTo>
                  <a:pt x="2850719" y="812496"/>
                </a:lnTo>
                <a:lnTo>
                  <a:pt x="2785382" y="812695"/>
                </a:lnTo>
                <a:lnTo>
                  <a:pt x="2715688" y="812824"/>
                </a:lnTo>
                <a:lnTo>
                  <a:pt x="2564135" y="812921"/>
                </a:lnTo>
                <a:lnTo>
                  <a:pt x="2491258" y="813033"/>
                </a:lnTo>
                <a:lnTo>
                  <a:pt x="2423874" y="813219"/>
                </a:lnTo>
                <a:lnTo>
                  <a:pt x="2361591" y="813482"/>
                </a:lnTo>
                <a:lnTo>
                  <a:pt x="2304017" y="813826"/>
                </a:lnTo>
                <a:lnTo>
                  <a:pt x="2250760" y="814258"/>
                </a:lnTo>
                <a:lnTo>
                  <a:pt x="2201430" y="814781"/>
                </a:lnTo>
                <a:lnTo>
                  <a:pt x="2155634" y="815401"/>
                </a:lnTo>
                <a:lnTo>
                  <a:pt x="2112981" y="816121"/>
                </a:lnTo>
                <a:lnTo>
                  <a:pt x="2073079" y="816947"/>
                </a:lnTo>
                <a:lnTo>
                  <a:pt x="1999963" y="818934"/>
                </a:lnTo>
                <a:lnTo>
                  <a:pt x="1933152" y="821401"/>
                </a:lnTo>
                <a:lnTo>
                  <a:pt x="1896815" y="822769"/>
                </a:lnTo>
                <a:lnTo>
                  <a:pt x="1856316" y="824001"/>
                </a:lnTo>
                <a:lnTo>
                  <a:pt x="1812029" y="825094"/>
                </a:lnTo>
                <a:lnTo>
                  <a:pt x="1764329" y="826043"/>
                </a:lnTo>
                <a:lnTo>
                  <a:pt x="1713592" y="826844"/>
                </a:lnTo>
                <a:lnTo>
                  <a:pt x="1660193" y="827494"/>
                </a:lnTo>
                <a:lnTo>
                  <a:pt x="1604505" y="827989"/>
                </a:lnTo>
                <a:lnTo>
                  <a:pt x="1546905" y="828325"/>
                </a:lnTo>
                <a:lnTo>
                  <a:pt x="1487767" y="828497"/>
                </a:lnTo>
                <a:lnTo>
                  <a:pt x="1427467" y="828503"/>
                </a:lnTo>
                <a:lnTo>
                  <a:pt x="1366378" y="828337"/>
                </a:lnTo>
                <a:lnTo>
                  <a:pt x="1224142" y="827504"/>
                </a:lnTo>
                <a:lnTo>
                  <a:pt x="1156749" y="827288"/>
                </a:lnTo>
                <a:lnTo>
                  <a:pt x="1100469" y="827401"/>
                </a:lnTo>
                <a:lnTo>
                  <a:pt x="1053073" y="827893"/>
                </a:lnTo>
                <a:lnTo>
                  <a:pt x="1012330" y="828813"/>
                </a:lnTo>
                <a:lnTo>
                  <a:pt x="941887" y="832141"/>
                </a:lnTo>
                <a:lnTo>
                  <a:pt x="871299" y="837788"/>
                </a:lnTo>
                <a:lnTo>
                  <a:pt x="843342" y="840112"/>
                </a:lnTo>
                <a:lnTo>
                  <a:pt x="811112" y="842463"/>
                </a:lnTo>
                <a:lnTo>
                  <a:pt x="778598" y="844565"/>
                </a:lnTo>
                <a:lnTo>
                  <a:pt x="749787" y="846146"/>
                </a:lnTo>
                <a:lnTo>
                  <a:pt x="722391" y="847504"/>
                </a:lnTo>
                <a:lnTo>
                  <a:pt x="693734" y="849001"/>
                </a:lnTo>
                <a:lnTo>
                  <a:pt x="667212" y="850454"/>
                </a:lnTo>
                <a:lnTo>
                  <a:pt x="646225" y="851682"/>
                </a:lnTo>
                <a:lnTo>
                  <a:pt x="606074" y="853330"/>
                </a:lnTo>
                <a:lnTo>
                  <a:pt x="549707" y="854621"/>
                </a:lnTo>
                <a:lnTo>
                  <a:pt x="485868" y="855473"/>
                </a:lnTo>
                <a:lnTo>
                  <a:pt x="423295" y="85580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630071" y="9138705"/>
            <a:ext cx="3472179" cy="855980"/>
          </a:xfrm>
          <a:custGeom>
            <a:avLst/>
            <a:gdLst/>
            <a:ahLst/>
            <a:cxnLst/>
            <a:rect l="l" t="t" r="r" b="b"/>
            <a:pathLst>
              <a:path w="3472179" h="855979">
                <a:moveTo>
                  <a:pt x="423295" y="855805"/>
                </a:moveTo>
                <a:lnTo>
                  <a:pt x="370733" y="855535"/>
                </a:lnTo>
                <a:lnTo>
                  <a:pt x="311991" y="852844"/>
                </a:lnTo>
                <a:lnTo>
                  <a:pt x="251309" y="841578"/>
                </a:lnTo>
                <a:lnTo>
                  <a:pt x="184939" y="822886"/>
                </a:lnTo>
                <a:lnTo>
                  <a:pt x="136611" y="802365"/>
                </a:lnTo>
                <a:lnTo>
                  <a:pt x="101846" y="776710"/>
                </a:lnTo>
                <a:lnTo>
                  <a:pt x="76166" y="742618"/>
                </a:lnTo>
                <a:lnTo>
                  <a:pt x="55092" y="696782"/>
                </a:lnTo>
                <a:lnTo>
                  <a:pt x="35242" y="631640"/>
                </a:lnTo>
                <a:lnTo>
                  <a:pt x="20789" y="565789"/>
                </a:lnTo>
                <a:lnTo>
                  <a:pt x="18899" y="553955"/>
                </a:lnTo>
                <a:lnTo>
                  <a:pt x="16102" y="538068"/>
                </a:lnTo>
                <a:lnTo>
                  <a:pt x="12775" y="520208"/>
                </a:lnTo>
                <a:lnTo>
                  <a:pt x="9294" y="502452"/>
                </a:lnTo>
                <a:lnTo>
                  <a:pt x="4521" y="477170"/>
                </a:lnTo>
                <a:lnTo>
                  <a:pt x="1992" y="454171"/>
                </a:lnTo>
                <a:lnTo>
                  <a:pt x="912" y="421129"/>
                </a:lnTo>
                <a:lnTo>
                  <a:pt x="487" y="365717"/>
                </a:lnTo>
                <a:lnTo>
                  <a:pt x="0" y="270220"/>
                </a:lnTo>
                <a:lnTo>
                  <a:pt x="7875" y="239835"/>
                </a:lnTo>
                <a:lnTo>
                  <a:pt x="25210" y="189693"/>
                </a:lnTo>
                <a:lnTo>
                  <a:pt x="50208" y="149943"/>
                </a:lnTo>
                <a:lnTo>
                  <a:pt x="83258" y="116476"/>
                </a:lnTo>
                <a:lnTo>
                  <a:pt x="137815" y="78245"/>
                </a:lnTo>
                <a:lnTo>
                  <a:pt x="188960" y="48363"/>
                </a:lnTo>
                <a:lnTo>
                  <a:pt x="235836" y="28067"/>
                </a:lnTo>
                <a:lnTo>
                  <a:pt x="283652" y="15552"/>
                </a:lnTo>
                <a:lnTo>
                  <a:pt x="337623" y="9013"/>
                </a:lnTo>
                <a:lnTo>
                  <a:pt x="405476" y="7847"/>
                </a:lnTo>
                <a:lnTo>
                  <a:pt x="459440" y="7979"/>
                </a:lnTo>
                <a:lnTo>
                  <a:pt x="520353" y="8514"/>
                </a:lnTo>
                <a:lnTo>
                  <a:pt x="583408" y="9397"/>
                </a:lnTo>
                <a:lnTo>
                  <a:pt x="643796" y="10573"/>
                </a:lnTo>
                <a:lnTo>
                  <a:pt x="696711" y="11988"/>
                </a:lnTo>
                <a:lnTo>
                  <a:pt x="737346" y="13587"/>
                </a:lnTo>
                <a:lnTo>
                  <a:pt x="749641" y="13948"/>
                </a:lnTo>
                <a:lnTo>
                  <a:pt x="768336" y="14090"/>
                </a:lnTo>
                <a:lnTo>
                  <a:pt x="793767" y="14008"/>
                </a:lnTo>
                <a:lnTo>
                  <a:pt x="826270" y="13696"/>
                </a:lnTo>
                <a:lnTo>
                  <a:pt x="866181" y="13150"/>
                </a:lnTo>
                <a:lnTo>
                  <a:pt x="913835" y="12363"/>
                </a:lnTo>
                <a:lnTo>
                  <a:pt x="969569" y="11330"/>
                </a:lnTo>
                <a:lnTo>
                  <a:pt x="1033719" y="10046"/>
                </a:lnTo>
                <a:lnTo>
                  <a:pt x="1106621" y="8504"/>
                </a:lnTo>
                <a:lnTo>
                  <a:pt x="1188610" y="6699"/>
                </a:lnTo>
                <a:lnTo>
                  <a:pt x="1280023" y="4626"/>
                </a:lnTo>
                <a:lnTo>
                  <a:pt x="1312393" y="3963"/>
                </a:lnTo>
                <a:lnTo>
                  <a:pt x="1390064" y="2792"/>
                </a:lnTo>
                <a:lnTo>
                  <a:pt x="1434606" y="2284"/>
                </a:lnTo>
                <a:lnTo>
                  <a:pt x="1482445" y="1827"/>
                </a:lnTo>
                <a:lnTo>
                  <a:pt x="1533203" y="1421"/>
                </a:lnTo>
                <a:lnTo>
                  <a:pt x="1586498" y="1066"/>
                </a:lnTo>
                <a:lnTo>
                  <a:pt x="1641952" y="762"/>
                </a:lnTo>
                <a:lnTo>
                  <a:pt x="1699184" y="509"/>
                </a:lnTo>
                <a:lnTo>
                  <a:pt x="1757815" y="307"/>
                </a:lnTo>
                <a:lnTo>
                  <a:pt x="1817465" y="154"/>
                </a:lnTo>
                <a:lnTo>
                  <a:pt x="1877755" y="53"/>
                </a:lnTo>
                <a:lnTo>
                  <a:pt x="1938303" y="1"/>
                </a:lnTo>
                <a:lnTo>
                  <a:pt x="1998731" y="0"/>
                </a:lnTo>
                <a:lnTo>
                  <a:pt x="2068572" y="61"/>
                </a:lnTo>
                <a:lnTo>
                  <a:pt x="2137129" y="189"/>
                </a:lnTo>
                <a:lnTo>
                  <a:pt x="2203799" y="385"/>
                </a:lnTo>
                <a:lnTo>
                  <a:pt x="2267980" y="649"/>
                </a:lnTo>
                <a:lnTo>
                  <a:pt x="2329068" y="979"/>
                </a:lnTo>
                <a:lnTo>
                  <a:pt x="2386460" y="1376"/>
                </a:lnTo>
                <a:lnTo>
                  <a:pt x="2439552" y="1839"/>
                </a:lnTo>
                <a:lnTo>
                  <a:pt x="2487743" y="2369"/>
                </a:lnTo>
                <a:lnTo>
                  <a:pt x="2530428" y="2964"/>
                </a:lnTo>
                <a:lnTo>
                  <a:pt x="2596871" y="4353"/>
                </a:lnTo>
                <a:lnTo>
                  <a:pt x="2653421" y="6407"/>
                </a:lnTo>
                <a:lnTo>
                  <a:pt x="2698011" y="7702"/>
                </a:lnTo>
                <a:lnTo>
                  <a:pt x="2750238" y="8964"/>
                </a:lnTo>
                <a:lnTo>
                  <a:pt x="2807148" y="10129"/>
                </a:lnTo>
                <a:lnTo>
                  <a:pt x="2865788" y="11129"/>
                </a:lnTo>
                <a:lnTo>
                  <a:pt x="3005316" y="12953"/>
                </a:lnTo>
                <a:lnTo>
                  <a:pt x="3066750" y="14048"/>
                </a:lnTo>
                <a:lnTo>
                  <a:pt x="3111016" y="15282"/>
                </a:lnTo>
                <a:lnTo>
                  <a:pt x="3162086" y="18562"/>
                </a:lnTo>
                <a:lnTo>
                  <a:pt x="3221051" y="26870"/>
                </a:lnTo>
                <a:lnTo>
                  <a:pt x="3304035" y="52913"/>
                </a:lnTo>
                <a:lnTo>
                  <a:pt x="3342111" y="69381"/>
                </a:lnTo>
                <a:lnTo>
                  <a:pt x="3397768" y="116300"/>
                </a:lnTo>
                <a:lnTo>
                  <a:pt x="3419413" y="150178"/>
                </a:lnTo>
                <a:lnTo>
                  <a:pt x="3439374" y="193818"/>
                </a:lnTo>
                <a:lnTo>
                  <a:pt x="3450773" y="246741"/>
                </a:lnTo>
                <a:lnTo>
                  <a:pt x="3453422" y="262218"/>
                </a:lnTo>
                <a:lnTo>
                  <a:pt x="3456417" y="278835"/>
                </a:lnTo>
                <a:lnTo>
                  <a:pt x="3459391" y="294598"/>
                </a:lnTo>
                <a:lnTo>
                  <a:pt x="3461975" y="307511"/>
                </a:lnTo>
                <a:lnTo>
                  <a:pt x="3466063" y="344464"/>
                </a:lnTo>
                <a:lnTo>
                  <a:pt x="3469389" y="404426"/>
                </a:lnTo>
                <a:lnTo>
                  <a:pt x="3471505" y="472912"/>
                </a:lnTo>
                <a:lnTo>
                  <a:pt x="3471963" y="535438"/>
                </a:lnTo>
                <a:lnTo>
                  <a:pt x="3470317" y="577518"/>
                </a:lnTo>
                <a:lnTo>
                  <a:pt x="3461371" y="629442"/>
                </a:lnTo>
                <a:lnTo>
                  <a:pt x="3446617" y="678362"/>
                </a:lnTo>
                <a:lnTo>
                  <a:pt x="3427784" y="719637"/>
                </a:lnTo>
                <a:lnTo>
                  <a:pt x="3383763" y="765792"/>
                </a:lnTo>
                <a:lnTo>
                  <a:pt x="3317970" y="792641"/>
                </a:lnTo>
                <a:lnTo>
                  <a:pt x="3279455" y="800510"/>
                </a:lnTo>
                <a:lnTo>
                  <a:pt x="3240646" y="803644"/>
                </a:lnTo>
                <a:lnTo>
                  <a:pt x="3184179" y="805963"/>
                </a:lnTo>
                <a:lnTo>
                  <a:pt x="3154648" y="806840"/>
                </a:lnTo>
                <a:lnTo>
                  <a:pt x="3125278" y="807942"/>
                </a:lnTo>
                <a:lnTo>
                  <a:pt x="3099468" y="809128"/>
                </a:lnTo>
                <a:lnTo>
                  <a:pt x="3080617" y="810259"/>
                </a:lnTo>
                <a:lnTo>
                  <a:pt x="3067906" y="810718"/>
                </a:lnTo>
                <a:lnTo>
                  <a:pt x="3007975" y="811555"/>
                </a:lnTo>
                <a:lnTo>
                  <a:pt x="2963277" y="811918"/>
                </a:lnTo>
                <a:lnTo>
                  <a:pt x="2910438" y="812234"/>
                </a:lnTo>
                <a:lnTo>
                  <a:pt x="2850719" y="812496"/>
                </a:lnTo>
                <a:lnTo>
                  <a:pt x="2785382" y="812695"/>
                </a:lnTo>
                <a:lnTo>
                  <a:pt x="2715688" y="812824"/>
                </a:lnTo>
                <a:lnTo>
                  <a:pt x="2564135" y="812921"/>
                </a:lnTo>
                <a:lnTo>
                  <a:pt x="2491258" y="813033"/>
                </a:lnTo>
                <a:lnTo>
                  <a:pt x="2423874" y="813219"/>
                </a:lnTo>
                <a:lnTo>
                  <a:pt x="2361591" y="813482"/>
                </a:lnTo>
                <a:lnTo>
                  <a:pt x="2304017" y="813826"/>
                </a:lnTo>
                <a:lnTo>
                  <a:pt x="2250760" y="814258"/>
                </a:lnTo>
                <a:lnTo>
                  <a:pt x="2201430" y="814781"/>
                </a:lnTo>
                <a:lnTo>
                  <a:pt x="2155634" y="815401"/>
                </a:lnTo>
                <a:lnTo>
                  <a:pt x="2112981" y="816121"/>
                </a:lnTo>
                <a:lnTo>
                  <a:pt x="2073079" y="816947"/>
                </a:lnTo>
                <a:lnTo>
                  <a:pt x="1999963" y="818934"/>
                </a:lnTo>
                <a:lnTo>
                  <a:pt x="1933152" y="821401"/>
                </a:lnTo>
                <a:lnTo>
                  <a:pt x="1896815" y="822769"/>
                </a:lnTo>
                <a:lnTo>
                  <a:pt x="1856316" y="824001"/>
                </a:lnTo>
                <a:lnTo>
                  <a:pt x="1812029" y="825094"/>
                </a:lnTo>
                <a:lnTo>
                  <a:pt x="1764329" y="826043"/>
                </a:lnTo>
                <a:lnTo>
                  <a:pt x="1713592" y="826844"/>
                </a:lnTo>
                <a:lnTo>
                  <a:pt x="1660193" y="827494"/>
                </a:lnTo>
                <a:lnTo>
                  <a:pt x="1604505" y="827989"/>
                </a:lnTo>
                <a:lnTo>
                  <a:pt x="1546905" y="828325"/>
                </a:lnTo>
                <a:lnTo>
                  <a:pt x="1487767" y="828497"/>
                </a:lnTo>
                <a:lnTo>
                  <a:pt x="1427467" y="828503"/>
                </a:lnTo>
                <a:lnTo>
                  <a:pt x="1366378" y="828337"/>
                </a:lnTo>
                <a:lnTo>
                  <a:pt x="1224142" y="827504"/>
                </a:lnTo>
                <a:lnTo>
                  <a:pt x="1156749" y="827288"/>
                </a:lnTo>
                <a:lnTo>
                  <a:pt x="1100469" y="827401"/>
                </a:lnTo>
                <a:lnTo>
                  <a:pt x="1053073" y="827893"/>
                </a:lnTo>
                <a:lnTo>
                  <a:pt x="1012330" y="828813"/>
                </a:lnTo>
                <a:lnTo>
                  <a:pt x="941887" y="832141"/>
                </a:lnTo>
                <a:lnTo>
                  <a:pt x="871299" y="837788"/>
                </a:lnTo>
                <a:lnTo>
                  <a:pt x="843342" y="840112"/>
                </a:lnTo>
                <a:lnTo>
                  <a:pt x="811112" y="842463"/>
                </a:lnTo>
                <a:lnTo>
                  <a:pt x="778598" y="844565"/>
                </a:lnTo>
                <a:lnTo>
                  <a:pt x="749787" y="846146"/>
                </a:lnTo>
                <a:lnTo>
                  <a:pt x="722391" y="847504"/>
                </a:lnTo>
                <a:lnTo>
                  <a:pt x="693734" y="849001"/>
                </a:lnTo>
                <a:lnTo>
                  <a:pt x="667212" y="850454"/>
                </a:lnTo>
                <a:lnTo>
                  <a:pt x="646225" y="851682"/>
                </a:lnTo>
                <a:lnTo>
                  <a:pt x="606074" y="853330"/>
                </a:lnTo>
                <a:lnTo>
                  <a:pt x="549707" y="854621"/>
                </a:lnTo>
                <a:lnTo>
                  <a:pt x="485868" y="855473"/>
                </a:lnTo>
                <a:lnTo>
                  <a:pt x="423295" y="85580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233826" y="9138705"/>
            <a:ext cx="3472179" cy="855980"/>
          </a:xfrm>
          <a:custGeom>
            <a:avLst/>
            <a:gdLst/>
            <a:ahLst/>
            <a:cxnLst/>
            <a:rect l="l" t="t" r="r" b="b"/>
            <a:pathLst>
              <a:path w="3472179" h="855979">
                <a:moveTo>
                  <a:pt x="423295" y="855805"/>
                </a:moveTo>
                <a:lnTo>
                  <a:pt x="370733" y="855535"/>
                </a:lnTo>
                <a:lnTo>
                  <a:pt x="311991" y="852844"/>
                </a:lnTo>
                <a:lnTo>
                  <a:pt x="251309" y="841578"/>
                </a:lnTo>
                <a:lnTo>
                  <a:pt x="184939" y="822886"/>
                </a:lnTo>
                <a:lnTo>
                  <a:pt x="136611" y="802365"/>
                </a:lnTo>
                <a:lnTo>
                  <a:pt x="101846" y="776710"/>
                </a:lnTo>
                <a:lnTo>
                  <a:pt x="76166" y="742618"/>
                </a:lnTo>
                <a:lnTo>
                  <a:pt x="55092" y="696782"/>
                </a:lnTo>
                <a:lnTo>
                  <a:pt x="35242" y="631640"/>
                </a:lnTo>
                <a:lnTo>
                  <a:pt x="20789" y="565789"/>
                </a:lnTo>
                <a:lnTo>
                  <a:pt x="18899" y="553955"/>
                </a:lnTo>
                <a:lnTo>
                  <a:pt x="16102" y="538068"/>
                </a:lnTo>
                <a:lnTo>
                  <a:pt x="12775" y="520208"/>
                </a:lnTo>
                <a:lnTo>
                  <a:pt x="9294" y="502452"/>
                </a:lnTo>
                <a:lnTo>
                  <a:pt x="4521" y="477170"/>
                </a:lnTo>
                <a:lnTo>
                  <a:pt x="1992" y="454171"/>
                </a:lnTo>
                <a:lnTo>
                  <a:pt x="912" y="421129"/>
                </a:lnTo>
                <a:lnTo>
                  <a:pt x="487" y="365717"/>
                </a:lnTo>
                <a:lnTo>
                  <a:pt x="0" y="270220"/>
                </a:lnTo>
                <a:lnTo>
                  <a:pt x="7875" y="239835"/>
                </a:lnTo>
                <a:lnTo>
                  <a:pt x="25210" y="189693"/>
                </a:lnTo>
                <a:lnTo>
                  <a:pt x="50208" y="149943"/>
                </a:lnTo>
                <a:lnTo>
                  <a:pt x="83258" y="116476"/>
                </a:lnTo>
                <a:lnTo>
                  <a:pt x="137815" y="78245"/>
                </a:lnTo>
                <a:lnTo>
                  <a:pt x="188960" y="48363"/>
                </a:lnTo>
                <a:lnTo>
                  <a:pt x="235836" y="28067"/>
                </a:lnTo>
                <a:lnTo>
                  <a:pt x="283652" y="15552"/>
                </a:lnTo>
                <a:lnTo>
                  <a:pt x="337623" y="9013"/>
                </a:lnTo>
                <a:lnTo>
                  <a:pt x="405476" y="7847"/>
                </a:lnTo>
                <a:lnTo>
                  <a:pt x="459440" y="7979"/>
                </a:lnTo>
                <a:lnTo>
                  <a:pt x="520353" y="8514"/>
                </a:lnTo>
                <a:lnTo>
                  <a:pt x="583408" y="9397"/>
                </a:lnTo>
                <a:lnTo>
                  <a:pt x="643796" y="10573"/>
                </a:lnTo>
                <a:lnTo>
                  <a:pt x="696711" y="11988"/>
                </a:lnTo>
                <a:lnTo>
                  <a:pt x="737346" y="13587"/>
                </a:lnTo>
                <a:lnTo>
                  <a:pt x="749641" y="13948"/>
                </a:lnTo>
                <a:lnTo>
                  <a:pt x="768336" y="14090"/>
                </a:lnTo>
                <a:lnTo>
                  <a:pt x="793767" y="14008"/>
                </a:lnTo>
                <a:lnTo>
                  <a:pt x="826270" y="13696"/>
                </a:lnTo>
                <a:lnTo>
                  <a:pt x="866181" y="13150"/>
                </a:lnTo>
                <a:lnTo>
                  <a:pt x="913835" y="12363"/>
                </a:lnTo>
                <a:lnTo>
                  <a:pt x="969569" y="11330"/>
                </a:lnTo>
                <a:lnTo>
                  <a:pt x="1033719" y="10046"/>
                </a:lnTo>
                <a:lnTo>
                  <a:pt x="1106621" y="8504"/>
                </a:lnTo>
                <a:lnTo>
                  <a:pt x="1188610" y="6699"/>
                </a:lnTo>
                <a:lnTo>
                  <a:pt x="1280023" y="4626"/>
                </a:lnTo>
                <a:lnTo>
                  <a:pt x="1312393" y="3963"/>
                </a:lnTo>
                <a:lnTo>
                  <a:pt x="1390064" y="2792"/>
                </a:lnTo>
                <a:lnTo>
                  <a:pt x="1434606" y="2284"/>
                </a:lnTo>
                <a:lnTo>
                  <a:pt x="1482445" y="1827"/>
                </a:lnTo>
                <a:lnTo>
                  <a:pt x="1533203" y="1421"/>
                </a:lnTo>
                <a:lnTo>
                  <a:pt x="1586498" y="1066"/>
                </a:lnTo>
                <a:lnTo>
                  <a:pt x="1641952" y="762"/>
                </a:lnTo>
                <a:lnTo>
                  <a:pt x="1699184" y="509"/>
                </a:lnTo>
                <a:lnTo>
                  <a:pt x="1757815" y="307"/>
                </a:lnTo>
                <a:lnTo>
                  <a:pt x="1817465" y="154"/>
                </a:lnTo>
                <a:lnTo>
                  <a:pt x="1877755" y="53"/>
                </a:lnTo>
                <a:lnTo>
                  <a:pt x="1938303" y="1"/>
                </a:lnTo>
                <a:lnTo>
                  <a:pt x="1998731" y="0"/>
                </a:lnTo>
                <a:lnTo>
                  <a:pt x="2068572" y="61"/>
                </a:lnTo>
                <a:lnTo>
                  <a:pt x="2137129" y="189"/>
                </a:lnTo>
                <a:lnTo>
                  <a:pt x="2203799" y="385"/>
                </a:lnTo>
                <a:lnTo>
                  <a:pt x="2267980" y="649"/>
                </a:lnTo>
                <a:lnTo>
                  <a:pt x="2329068" y="979"/>
                </a:lnTo>
                <a:lnTo>
                  <a:pt x="2386460" y="1376"/>
                </a:lnTo>
                <a:lnTo>
                  <a:pt x="2439552" y="1839"/>
                </a:lnTo>
                <a:lnTo>
                  <a:pt x="2487743" y="2369"/>
                </a:lnTo>
                <a:lnTo>
                  <a:pt x="2530428" y="2964"/>
                </a:lnTo>
                <a:lnTo>
                  <a:pt x="2596871" y="4353"/>
                </a:lnTo>
                <a:lnTo>
                  <a:pt x="2653421" y="6407"/>
                </a:lnTo>
                <a:lnTo>
                  <a:pt x="2698011" y="7702"/>
                </a:lnTo>
                <a:lnTo>
                  <a:pt x="2750238" y="8964"/>
                </a:lnTo>
                <a:lnTo>
                  <a:pt x="2807148" y="10129"/>
                </a:lnTo>
                <a:lnTo>
                  <a:pt x="2865788" y="11129"/>
                </a:lnTo>
                <a:lnTo>
                  <a:pt x="3005316" y="12953"/>
                </a:lnTo>
                <a:lnTo>
                  <a:pt x="3066750" y="14048"/>
                </a:lnTo>
                <a:lnTo>
                  <a:pt x="3111016" y="15282"/>
                </a:lnTo>
                <a:lnTo>
                  <a:pt x="3162086" y="18562"/>
                </a:lnTo>
                <a:lnTo>
                  <a:pt x="3221051" y="26870"/>
                </a:lnTo>
                <a:lnTo>
                  <a:pt x="3304035" y="52913"/>
                </a:lnTo>
                <a:lnTo>
                  <a:pt x="3342111" y="69381"/>
                </a:lnTo>
                <a:lnTo>
                  <a:pt x="3397768" y="116300"/>
                </a:lnTo>
                <a:lnTo>
                  <a:pt x="3419413" y="150178"/>
                </a:lnTo>
                <a:lnTo>
                  <a:pt x="3439374" y="193818"/>
                </a:lnTo>
                <a:lnTo>
                  <a:pt x="3450773" y="246741"/>
                </a:lnTo>
                <a:lnTo>
                  <a:pt x="3453422" y="262218"/>
                </a:lnTo>
                <a:lnTo>
                  <a:pt x="3456417" y="278835"/>
                </a:lnTo>
                <a:lnTo>
                  <a:pt x="3459391" y="294598"/>
                </a:lnTo>
                <a:lnTo>
                  <a:pt x="3461975" y="307511"/>
                </a:lnTo>
                <a:lnTo>
                  <a:pt x="3466063" y="344464"/>
                </a:lnTo>
                <a:lnTo>
                  <a:pt x="3469389" y="404426"/>
                </a:lnTo>
                <a:lnTo>
                  <a:pt x="3471505" y="472912"/>
                </a:lnTo>
                <a:lnTo>
                  <a:pt x="3471963" y="535438"/>
                </a:lnTo>
                <a:lnTo>
                  <a:pt x="3470317" y="577518"/>
                </a:lnTo>
                <a:lnTo>
                  <a:pt x="3461371" y="629442"/>
                </a:lnTo>
                <a:lnTo>
                  <a:pt x="3446617" y="678362"/>
                </a:lnTo>
                <a:lnTo>
                  <a:pt x="3427784" y="719637"/>
                </a:lnTo>
                <a:lnTo>
                  <a:pt x="3383763" y="765792"/>
                </a:lnTo>
                <a:lnTo>
                  <a:pt x="3317970" y="792641"/>
                </a:lnTo>
                <a:lnTo>
                  <a:pt x="3279455" y="800510"/>
                </a:lnTo>
                <a:lnTo>
                  <a:pt x="3240646" y="803644"/>
                </a:lnTo>
                <a:lnTo>
                  <a:pt x="3184179" y="805963"/>
                </a:lnTo>
                <a:lnTo>
                  <a:pt x="3154648" y="806840"/>
                </a:lnTo>
                <a:lnTo>
                  <a:pt x="3125278" y="807942"/>
                </a:lnTo>
                <a:lnTo>
                  <a:pt x="3099468" y="809128"/>
                </a:lnTo>
                <a:lnTo>
                  <a:pt x="3080617" y="810259"/>
                </a:lnTo>
                <a:lnTo>
                  <a:pt x="3067906" y="810718"/>
                </a:lnTo>
                <a:lnTo>
                  <a:pt x="3007975" y="811555"/>
                </a:lnTo>
                <a:lnTo>
                  <a:pt x="2963277" y="811918"/>
                </a:lnTo>
                <a:lnTo>
                  <a:pt x="2910438" y="812234"/>
                </a:lnTo>
                <a:lnTo>
                  <a:pt x="2850719" y="812496"/>
                </a:lnTo>
                <a:lnTo>
                  <a:pt x="2785382" y="812695"/>
                </a:lnTo>
                <a:lnTo>
                  <a:pt x="2715688" y="812824"/>
                </a:lnTo>
                <a:lnTo>
                  <a:pt x="2564135" y="812921"/>
                </a:lnTo>
                <a:lnTo>
                  <a:pt x="2491258" y="813033"/>
                </a:lnTo>
                <a:lnTo>
                  <a:pt x="2423874" y="813219"/>
                </a:lnTo>
                <a:lnTo>
                  <a:pt x="2361591" y="813482"/>
                </a:lnTo>
                <a:lnTo>
                  <a:pt x="2304017" y="813826"/>
                </a:lnTo>
                <a:lnTo>
                  <a:pt x="2250760" y="814258"/>
                </a:lnTo>
                <a:lnTo>
                  <a:pt x="2201430" y="814781"/>
                </a:lnTo>
                <a:lnTo>
                  <a:pt x="2155634" y="815401"/>
                </a:lnTo>
                <a:lnTo>
                  <a:pt x="2112981" y="816121"/>
                </a:lnTo>
                <a:lnTo>
                  <a:pt x="2073079" y="816947"/>
                </a:lnTo>
                <a:lnTo>
                  <a:pt x="1999963" y="818934"/>
                </a:lnTo>
                <a:lnTo>
                  <a:pt x="1933152" y="821401"/>
                </a:lnTo>
                <a:lnTo>
                  <a:pt x="1896815" y="822769"/>
                </a:lnTo>
                <a:lnTo>
                  <a:pt x="1856316" y="824001"/>
                </a:lnTo>
                <a:lnTo>
                  <a:pt x="1812029" y="825094"/>
                </a:lnTo>
                <a:lnTo>
                  <a:pt x="1764329" y="826043"/>
                </a:lnTo>
                <a:lnTo>
                  <a:pt x="1713592" y="826844"/>
                </a:lnTo>
                <a:lnTo>
                  <a:pt x="1660193" y="827494"/>
                </a:lnTo>
                <a:lnTo>
                  <a:pt x="1604505" y="827989"/>
                </a:lnTo>
                <a:lnTo>
                  <a:pt x="1546905" y="828325"/>
                </a:lnTo>
                <a:lnTo>
                  <a:pt x="1487767" y="828497"/>
                </a:lnTo>
                <a:lnTo>
                  <a:pt x="1427467" y="828503"/>
                </a:lnTo>
                <a:lnTo>
                  <a:pt x="1366378" y="828337"/>
                </a:lnTo>
                <a:lnTo>
                  <a:pt x="1224142" y="827504"/>
                </a:lnTo>
                <a:lnTo>
                  <a:pt x="1156749" y="827288"/>
                </a:lnTo>
                <a:lnTo>
                  <a:pt x="1100469" y="827401"/>
                </a:lnTo>
                <a:lnTo>
                  <a:pt x="1053073" y="827893"/>
                </a:lnTo>
                <a:lnTo>
                  <a:pt x="1012330" y="828813"/>
                </a:lnTo>
                <a:lnTo>
                  <a:pt x="941887" y="832141"/>
                </a:lnTo>
                <a:lnTo>
                  <a:pt x="871299" y="837788"/>
                </a:lnTo>
                <a:lnTo>
                  <a:pt x="843342" y="840112"/>
                </a:lnTo>
                <a:lnTo>
                  <a:pt x="811112" y="842463"/>
                </a:lnTo>
                <a:lnTo>
                  <a:pt x="778598" y="844565"/>
                </a:lnTo>
                <a:lnTo>
                  <a:pt x="749787" y="846146"/>
                </a:lnTo>
                <a:lnTo>
                  <a:pt x="722391" y="847504"/>
                </a:lnTo>
                <a:lnTo>
                  <a:pt x="693734" y="849001"/>
                </a:lnTo>
                <a:lnTo>
                  <a:pt x="667212" y="850454"/>
                </a:lnTo>
                <a:lnTo>
                  <a:pt x="646225" y="851682"/>
                </a:lnTo>
                <a:lnTo>
                  <a:pt x="606074" y="853330"/>
                </a:lnTo>
                <a:lnTo>
                  <a:pt x="549707" y="854621"/>
                </a:lnTo>
                <a:lnTo>
                  <a:pt x="485868" y="855473"/>
                </a:lnTo>
                <a:lnTo>
                  <a:pt x="423295" y="85580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837580" y="9138705"/>
            <a:ext cx="3472179" cy="855980"/>
          </a:xfrm>
          <a:custGeom>
            <a:avLst/>
            <a:gdLst/>
            <a:ahLst/>
            <a:cxnLst/>
            <a:rect l="l" t="t" r="r" b="b"/>
            <a:pathLst>
              <a:path w="3472180" h="855979">
                <a:moveTo>
                  <a:pt x="423295" y="855805"/>
                </a:moveTo>
                <a:lnTo>
                  <a:pt x="370733" y="855535"/>
                </a:lnTo>
                <a:lnTo>
                  <a:pt x="311991" y="852844"/>
                </a:lnTo>
                <a:lnTo>
                  <a:pt x="251309" y="841578"/>
                </a:lnTo>
                <a:lnTo>
                  <a:pt x="184939" y="822886"/>
                </a:lnTo>
                <a:lnTo>
                  <a:pt x="136611" y="802365"/>
                </a:lnTo>
                <a:lnTo>
                  <a:pt x="101846" y="776710"/>
                </a:lnTo>
                <a:lnTo>
                  <a:pt x="76166" y="742618"/>
                </a:lnTo>
                <a:lnTo>
                  <a:pt x="55092" y="696782"/>
                </a:lnTo>
                <a:lnTo>
                  <a:pt x="35242" y="631640"/>
                </a:lnTo>
                <a:lnTo>
                  <a:pt x="20789" y="565789"/>
                </a:lnTo>
                <a:lnTo>
                  <a:pt x="18899" y="553955"/>
                </a:lnTo>
                <a:lnTo>
                  <a:pt x="16102" y="538068"/>
                </a:lnTo>
                <a:lnTo>
                  <a:pt x="12775" y="520208"/>
                </a:lnTo>
                <a:lnTo>
                  <a:pt x="9294" y="502452"/>
                </a:lnTo>
                <a:lnTo>
                  <a:pt x="4521" y="477170"/>
                </a:lnTo>
                <a:lnTo>
                  <a:pt x="1992" y="454171"/>
                </a:lnTo>
                <a:lnTo>
                  <a:pt x="912" y="421129"/>
                </a:lnTo>
                <a:lnTo>
                  <a:pt x="487" y="365717"/>
                </a:lnTo>
                <a:lnTo>
                  <a:pt x="0" y="270220"/>
                </a:lnTo>
                <a:lnTo>
                  <a:pt x="7875" y="239835"/>
                </a:lnTo>
                <a:lnTo>
                  <a:pt x="25210" y="189693"/>
                </a:lnTo>
                <a:lnTo>
                  <a:pt x="50208" y="149943"/>
                </a:lnTo>
                <a:lnTo>
                  <a:pt x="83258" y="116476"/>
                </a:lnTo>
                <a:lnTo>
                  <a:pt x="137815" y="78245"/>
                </a:lnTo>
                <a:lnTo>
                  <a:pt x="188960" y="48363"/>
                </a:lnTo>
                <a:lnTo>
                  <a:pt x="235836" y="28067"/>
                </a:lnTo>
                <a:lnTo>
                  <a:pt x="283652" y="15552"/>
                </a:lnTo>
                <a:lnTo>
                  <a:pt x="337623" y="9013"/>
                </a:lnTo>
                <a:lnTo>
                  <a:pt x="405476" y="7847"/>
                </a:lnTo>
                <a:lnTo>
                  <a:pt x="459440" y="7979"/>
                </a:lnTo>
                <a:lnTo>
                  <a:pt x="520353" y="8514"/>
                </a:lnTo>
                <a:lnTo>
                  <a:pt x="583408" y="9397"/>
                </a:lnTo>
                <a:lnTo>
                  <a:pt x="643796" y="10573"/>
                </a:lnTo>
                <a:lnTo>
                  <a:pt x="696711" y="11988"/>
                </a:lnTo>
                <a:lnTo>
                  <a:pt x="737346" y="13587"/>
                </a:lnTo>
                <a:lnTo>
                  <a:pt x="749641" y="13948"/>
                </a:lnTo>
                <a:lnTo>
                  <a:pt x="768336" y="14090"/>
                </a:lnTo>
                <a:lnTo>
                  <a:pt x="793767" y="14008"/>
                </a:lnTo>
                <a:lnTo>
                  <a:pt x="826270" y="13696"/>
                </a:lnTo>
                <a:lnTo>
                  <a:pt x="866181" y="13150"/>
                </a:lnTo>
                <a:lnTo>
                  <a:pt x="913835" y="12363"/>
                </a:lnTo>
                <a:lnTo>
                  <a:pt x="969569" y="11330"/>
                </a:lnTo>
                <a:lnTo>
                  <a:pt x="1033719" y="10046"/>
                </a:lnTo>
                <a:lnTo>
                  <a:pt x="1106621" y="8504"/>
                </a:lnTo>
                <a:lnTo>
                  <a:pt x="1188610" y="6699"/>
                </a:lnTo>
                <a:lnTo>
                  <a:pt x="1280023" y="4626"/>
                </a:lnTo>
                <a:lnTo>
                  <a:pt x="1312393" y="3963"/>
                </a:lnTo>
                <a:lnTo>
                  <a:pt x="1390064" y="2792"/>
                </a:lnTo>
                <a:lnTo>
                  <a:pt x="1434606" y="2284"/>
                </a:lnTo>
                <a:lnTo>
                  <a:pt x="1482445" y="1827"/>
                </a:lnTo>
                <a:lnTo>
                  <a:pt x="1533203" y="1421"/>
                </a:lnTo>
                <a:lnTo>
                  <a:pt x="1586498" y="1066"/>
                </a:lnTo>
                <a:lnTo>
                  <a:pt x="1641952" y="762"/>
                </a:lnTo>
                <a:lnTo>
                  <a:pt x="1699184" y="509"/>
                </a:lnTo>
                <a:lnTo>
                  <a:pt x="1757815" y="307"/>
                </a:lnTo>
                <a:lnTo>
                  <a:pt x="1817465" y="154"/>
                </a:lnTo>
                <a:lnTo>
                  <a:pt x="1877755" y="53"/>
                </a:lnTo>
                <a:lnTo>
                  <a:pt x="1938303" y="1"/>
                </a:lnTo>
                <a:lnTo>
                  <a:pt x="1998731" y="0"/>
                </a:lnTo>
                <a:lnTo>
                  <a:pt x="2068572" y="61"/>
                </a:lnTo>
                <a:lnTo>
                  <a:pt x="2137129" y="189"/>
                </a:lnTo>
                <a:lnTo>
                  <a:pt x="2203799" y="385"/>
                </a:lnTo>
                <a:lnTo>
                  <a:pt x="2267980" y="649"/>
                </a:lnTo>
                <a:lnTo>
                  <a:pt x="2329068" y="979"/>
                </a:lnTo>
                <a:lnTo>
                  <a:pt x="2386460" y="1376"/>
                </a:lnTo>
                <a:lnTo>
                  <a:pt x="2439552" y="1839"/>
                </a:lnTo>
                <a:lnTo>
                  <a:pt x="2487743" y="2369"/>
                </a:lnTo>
                <a:lnTo>
                  <a:pt x="2530428" y="2964"/>
                </a:lnTo>
                <a:lnTo>
                  <a:pt x="2596871" y="4353"/>
                </a:lnTo>
                <a:lnTo>
                  <a:pt x="2653421" y="6407"/>
                </a:lnTo>
                <a:lnTo>
                  <a:pt x="2698011" y="7702"/>
                </a:lnTo>
                <a:lnTo>
                  <a:pt x="2750238" y="8964"/>
                </a:lnTo>
                <a:lnTo>
                  <a:pt x="2807148" y="10129"/>
                </a:lnTo>
                <a:lnTo>
                  <a:pt x="2865788" y="11129"/>
                </a:lnTo>
                <a:lnTo>
                  <a:pt x="3005316" y="12953"/>
                </a:lnTo>
                <a:lnTo>
                  <a:pt x="3066750" y="14048"/>
                </a:lnTo>
                <a:lnTo>
                  <a:pt x="3111016" y="15282"/>
                </a:lnTo>
                <a:lnTo>
                  <a:pt x="3162086" y="18562"/>
                </a:lnTo>
                <a:lnTo>
                  <a:pt x="3221051" y="26870"/>
                </a:lnTo>
                <a:lnTo>
                  <a:pt x="3304035" y="52913"/>
                </a:lnTo>
                <a:lnTo>
                  <a:pt x="3342111" y="69381"/>
                </a:lnTo>
                <a:lnTo>
                  <a:pt x="3397768" y="116300"/>
                </a:lnTo>
                <a:lnTo>
                  <a:pt x="3419413" y="150178"/>
                </a:lnTo>
                <a:lnTo>
                  <a:pt x="3439374" y="193818"/>
                </a:lnTo>
                <a:lnTo>
                  <a:pt x="3450773" y="246741"/>
                </a:lnTo>
                <a:lnTo>
                  <a:pt x="3453422" y="262218"/>
                </a:lnTo>
                <a:lnTo>
                  <a:pt x="3456417" y="278835"/>
                </a:lnTo>
                <a:lnTo>
                  <a:pt x="3459391" y="294598"/>
                </a:lnTo>
                <a:lnTo>
                  <a:pt x="3461975" y="307511"/>
                </a:lnTo>
                <a:lnTo>
                  <a:pt x="3466063" y="344464"/>
                </a:lnTo>
                <a:lnTo>
                  <a:pt x="3469389" y="404426"/>
                </a:lnTo>
                <a:lnTo>
                  <a:pt x="3471505" y="472912"/>
                </a:lnTo>
                <a:lnTo>
                  <a:pt x="3471963" y="535438"/>
                </a:lnTo>
                <a:lnTo>
                  <a:pt x="3470317" y="577518"/>
                </a:lnTo>
                <a:lnTo>
                  <a:pt x="3461371" y="629442"/>
                </a:lnTo>
                <a:lnTo>
                  <a:pt x="3446617" y="678362"/>
                </a:lnTo>
                <a:lnTo>
                  <a:pt x="3427784" y="719637"/>
                </a:lnTo>
                <a:lnTo>
                  <a:pt x="3383763" y="765792"/>
                </a:lnTo>
                <a:lnTo>
                  <a:pt x="3317970" y="792641"/>
                </a:lnTo>
                <a:lnTo>
                  <a:pt x="3279455" y="800510"/>
                </a:lnTo>
                <a:lnTo>
                  <a:pt x="3240646" y="803644"/>
                </a:lnTo>
                <a:lnTo>
                  <a:pt x="3184179" y="805963"/>
                </a:lnTo>
                <a:lnTo>
                  <a:pt x="3154648" y="806840"/>
                </a:lnTo>
                <a:lnTo>
                  <a:pt x="3125278" y="807942"/>
                </a:lnTo>
                <a:lnTo>
                  <a:pt x="3099468" y="809128"/>
                </a:lnTo>
                <a:lnTo>
                  <a:pt x="3080617" y="810259"/>
                </a:lnTo>
                <a:lnTo>
                  <a:pt x="3067906" y="810718"/>
                </a:lnTo>
                <a:lnTo>
                  <a:pt x="3007975" y="811555"/>
                </a:lnTo>
                <a:lnTo>
                  <a:pt x="2963277" y="811918"/>
                </a:lnTo>
                <a:lnTo>
                  <a:pt x="2910438" y="812234"/>
                </a:lnTo>
                <a:lnTo>
                  <a:pt x="2850719" y="812496"/>
                </a:lnTo>
                <a:lnTo>
                  <a:pt x="2785382" y="812695"/>
                </a:lnTo>
                <a:lnTo>
                  <a:pt x="2715688" y="812824"/>
                </a:lnTo>
                <a:lnTo>
                  <a:pt x="2564135" y="812921"/>
                </a:lnTo>
                <a:lnTo>
                  <a:pt x="2491258" y="813033"/>
                </a:lnTo>
                <a:lnTo>
                  <a:pt x="2423874" y="813219"/>
                </a:lnTo>
                <a:lnTo>
                  <a:pt x="2361591" y="813482"/>
                </a:lnTo>
                <a:lnTo>
                  <a:pt x="2304017" y="813826"/>
                </a:lnTo>
                <a:lnTo>
                  <a:pt x="2250760" y="814258"/>
                </a:lnTo>
                <a:lnTo>
                  <a:pt x="2201430" y="814781"/>
                </a:lnTo>
                <a:lnTo>
                  <a:pt x="2155634" y="815401"/>
                </a:lnTo>
                <a:lnTo>
                  <a:pt x="2112981" y="816121"/>
                </a:lnTo>
                <a:lnTo>
                  <a:pt x="2073079" y="816947"/>
                </a:lnTo>
                <a:lnTo>
                  <a:pt x="1999963" y="818934"/>
                </a:lnTo>
                <a:lnTo>
                  <a:pt x="1933152" y="821401"/>
                </a:lnTo>
                <a:lnTo>
                  <a:pt x="1896815" y="822769"/>
                </a:lnTo>
                <a:lnTo>
                  <a:pt x="1856316" y="824001"/>
                </a:lnTo>
                <a:lnTo>
                  <a:pt x="1812029" y="825094"/>
                </a:lnTo>
                <a:lnTo>
                  <a:pt x="1764329" y="826043"/>
                </a:lnTo>
                <a:lnTo>
                  <a:pt x="1713592" y="826844"/>
                </a:lnTo>
                <a:lnTo>
                  <a:pt x="1660193" y="827494"/>
                </a:lnTo>
                <a:lnTo>
                  <a:pt x="1604505" y="827989"/>
                </a:lnTo>
                <a:lnTo>
                  <a:pt x="1546905" y="828325"/>
                </a:lnTo>
                <a:lnTo>
                  <a:pt x="1487767" y="828497"/>
                </a:lnTo>
                <a:lnTo>
                  <a:pt x="1427467" y="828503"/>
                </a:lnTo>
                <a:lnTo>
                  <a:pt x="1366378" y="828337"/>
                </a:lnTo>
                <a:lnTo>
                  <a:pt x="1224142" y="827504"/>
                </a:lnTo>
                <a:lnTo>
                  <a:pt x="1156749" y="827288"/>
                </a:lnTo>
                <a:lnTo>
                  <a:pt x="1100469" y="827401"/>
                </a:lnTo>
                <a:lnTo>
                  <a:pt x="1053073" y="827893"/>
                </a:lnTo>
                <a:lnTo>
                  <a:pt x="1012330" y="828813"/>
                </a:lnTo>
                <a:lnTo>
                  <a:pt x="941887" y="832141"/>
                </a:lnTo>
                <a:lnTo>
                  <a:pt x="871299" y="837788"/>
                </a:lnTo>
                <a:lnTo>
                  <a:pt x="843342" y="840112"/>
                </a:lnTo>
                <a:lnTo>
                  <a:pt x="811112" y="842463"/>
                </a:lnTo>
                <a:lnTo>
                  <a:pt x="778598" y="844565"/>
                </a:lnTo>
                <a:lnTo>
                  <a:pt x="749787" y="846146"/>
                </a:lnTo>
                <a:lnTo>
                  <a:pt x="722391" y="847504"/>
                </a:lnTo>
                <a:lnTo>
                  <a:pt x="693734" y="849001"/>
                </a:lnTo>
                <a:lnTo>
                  <a:pt x="667212" y="850454"/>
                </a:lnTo>
                <a:lnTo>
                  <a:pt x="646225" y="851682"/>
                </a:lnTo>
                <a:lnTo>
                  <a:pt x="606074" y="853330"/>
                </a:lnTo>
                <a:lnTo>
                  <a:pt x="549707" y="854621"/>
                </a:lnTo>
                <a:lnTo>
                  <a:pt x="485868" y="855473"/>
                </a:lnTo>
                <a:lnTo>
                  <a:pt x="423295" y="85580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4441335" y="9167734"/>
            <a:ext cx="3472179" cy="855980"/>
          </a:xfrm>
          <a:custGeom>
            <a:avLst/>
            <a:gdLst/>
            <a:ahLst/>
            <a:cxnLst/>
            <a:rect l="l" t="t" r="r" b="b"/>
            <a:pathLst>
              <a:path w="3472180" h="855979">
                <a:moveTo>
                  <a:pt x="423295" y="855805"/>
                </a:moveTo>
                <a:lnTo>
                  <a:pt x="370733" y="855535"/>
                </a:lnTo>
                <a:lnTo>
                  <a:pt x="311991" y="852844"/>
                </a:lnTo>
                <a:lnTo>
                  <a:pt x="251309" y="841578"/>
                </a:lnTo>
                <a:lnTo>
                  <a:pt x="184939" y="822886"/>
                </a:lnTo>
                <a:lnTo>
                  <a:pt x="136611" y="802365"/>
                </a:lnTo>
                <a:lnTo>
                  <a:pt x="101846" y="776710"/>
                </a:lnTo>
                <a:lnTo>
                  <a:pt x="76166" y="742618"/>
                </a:lnTo>
                <a:lnTo>
                  <a:pt x="55092" y="696782"/>
                </a:lnTo>
                <a:lnTo>
                  <a:pt x="35242" y="631640"/>
                </a:lnTo>
                <a:lnTo>
                  <a:pt x="20789" y="565789"/>
                </a:lnTo>
                <a:lnTo>
                  <a:pt x="18899" y="553955"/>
                </a:lnTo>
                <a:lnTo>
                  <a:pt x="16102" y="538068"/>
                </a:lnTo>
                <a:lnTo>
                  <a:pt x="12775" y="520208"/>
                </a:lnTo>
                <a:lnTo>
                  <a:pt x="9294" y="502452"/>
                </a:lnTo>
                <a:lnTo>
                  <a:pt x="4521" y="477170"/>
                </a:lnTo>
                <a:lnTo>
                  <a:pt x="1992" y="454171"/>
                </a:lnTo>
                <a:lnTo>
                  <a:pt x="912" y="421129"/>
                </a:lnTo>
                <a:lnTo>
                  <a:pt x="487" y="365717"/>
                </a:lnTo>
                <a:lnTo>
                  <a:pt x="0" y="270220"/>
                </a:lnTo>
                <a:lnTo>
                  <a:pt x="7875" y="239835"/>
                </a:lnTo>
                <a:lnTo>
                  <a:pt x="25210" y="189693"/>
                </a:lnTo>
                <a:lnTo>
                  <a:pt x="50208" y="149943"/>
                </a:lnTo>
                <a:lnTo>
                  <a:pt x="83258" y="116476"/>
                </a:lnTo>
                <a:lnTo>
                  <a:pt x="137815" y="78245"/>
                </a:lnTo>
                <a:lnTo>
                  <a:pt x="188960" y="48363"/>
                </a:lnTo>
                <a:lnTo>
                  <a:pt x="235836" y="28067"/>
                </a:lnTo>
                <a:lnTo>
                  <a:pt x="283652" y="15552"/>
                </a:lnTo>
                <a:lnTo>
                  <a:pt x="337623" y="9013"/>
                </a:lnTo>
                <a:lnTo>
                  <a:pt x="405476" y="7847"/>
                </a:lnTo>
                <a:lnTo>
                  <a:pt x="459440" y="7979"/>
                </a:lnTo>
                <a:lnTo>
                  <a:pt x="520353" y="8514"/>
                </a:lnTo>
                <a:lnTo>
                  <a:pt x="583408" y="9397"/>
                </a:lnTo>
                <a:lnTo>
                  <a:pt x="643796" y="10573"/>
                </a:lnTo>
                <a:lnTo>
                  <a:pt x="696711" y="11988"/>
                </a:lnTo>
                <a:lnTo>
                  <a:pt x="737346" y="13587"/>
                </a:lnTo>
                <a:lnTo>
                  <a:pt x="749641" y="13948"/>
                </a:lnTo>
                <a:lnTo>
                  <a:pt x="768336" y="14090"/>
                </a:lnTo>
                <a:lnTo>
                  <a:pt x="793767" y="14008"/>
                </a:lnTo>
                <a:lnTo>
                  <a:pt x="826270" y="13696"/>
                </a:lnTo>
                <a:lnTo>
                  <a:pt x="866181" y="13150"/>
                </a:lnTo>
                <a:lnTo>
                  <a:pt x="913835" y="12363"/>
                </a:lnTo>
                <a:lnTo>
                  <a:pt x="969569" y="11330"/>
                </a:lnTo>
                <a:lnTo>
                  <a:pt x="1033719" y="10046"/>
                </a:lnTo>
                <a:lnTo>
                  <a:pt x="1106621" y="8504"/>
                </a:lnTo>
                <a:lnTo>
                  <a:pt x="1188610" y="6699"/>
                </a:lnTo>
                <a:lnTo>
                  <a:pt x="1280023" y="4626"/>
                </a:lnTo>
                <a:lnTo>
                  <a:pt x="1312393" y="3963"/>
                </a:lnTo>
                <a:lnTo>
                  <a:pt x="1390064" y="2792"/>
                </a:lnTo>
                <a:lnTo>
                  <a:pt x="1434606" y="2284"/>
                </a:lnTo>
                <a:lnTo>
                  <a:pt x="1482445" y="1827"/>
                </a:lnTo>
                <a:lnTo>
                  <a:pt x="1533203" y="1421"/>
                </a:lnTo>
                <a:lnTo>
                  <a:pt x="1586498" y="1066"/>
                </a:lnTo>
                <a:lnTo>
                  <a:pt x="1641952" y="762"/>
                </a:lnTo>
                <a:lnTo>
                  <a:pt x="1699184" y="509"/>
                </a:lnTo>
                <a:lnTo>
                  <a:pt x="1757815" y="307"/>
                </a:lnTo>
                <a:lnTo>
                  <a:pt x="1817465" y="154"/>
                </a:lnTo>
                <a:lnTo>
                  <a:pt x="1877755" y="53"/>
                </a:lnTo>
                <a:lnTo>
                  <a:pt x="1938303" y="1"/>
                </a:lnTo>
                <a:lnTo>
                  <a:pt x="1998731" y="0"/>
                </a:lnTo>
                <a:lnTo>
                  <a:pt x="2068572" y="61"/>
                </a:lnTo>
                <a:lnTo>
                  <a:pt x="2137129" y="189"/>
                </a:lnTo>
                <a:lnTo>
                  <a:pt x="2203799" y="385"/>
                </a:lnTo>
                <a:lnTo>
                  <a:pt x="2267980" y="649"/>
                </a:lnTo>
                <a:lnTo>
                  <a:pt x="2329068" y="979"/>
                </a:lnTo>
                <a:lnTo>
                  <a:pt x="2386460" y="1376"/>
                </a:lnTo>
                <a:lnTo>
                  <a:pt x="2439552" y="1839"/>
                </a:lnTo>
                <a:lnTo>
                  <a:pt x="2487743" y="2369"/>
                </a:lnTo>
                <a:lnTo>
                  <a:pt x="2530428" y="2964"/>
                </a:lnTo>
                <a:lnTo>
                  <a:pt x="2596871" y="4353"/>
                </a:lnTo>
                <a:lnTo>
                  <a:pt x="2653421" y="6407"/>
                </a:lnTo>
                <a:lnTo>
                  <a:pt x="2698011" y="7702"/>
                </a:lnTo>
                <a:lnTo>
                  <a:pt x="2750238" y="8964"/>
                </a:lnTo>
                <a:lnTo>
                  <a:pt x="2807148" y="10129"/>
                </a:lnTo>
                <a:lnTo>
                  <a:pt x="2865788" y="11129"/>
                </a:lnTo>
                <a:lnTo>
                  <a:pt x="3005316" y="12953"/>
                </a:lnTo>
                <a:lnTo>
                  <a:pt x="3066750" y="14048"/>
                </a:lnTo>
                <a:lnTo>
                  <a:pt x="3111016" y="15282"/>
                </a:lnTo>
                <a:lnTo>
                  <a:pt x="3162086" y="18562"/>
                </a:lnTo>
                <a:lnTo>
                  <a:pt x="3221051" y="26870"/>
                </a:lnTo>
                <a:lnTo>
                  <a:pt x="3304035" y="52913"/>
                </a:lnTo>
                <a:lnTo>
                  <a:pt x="3342111" y="69381"/>
                </a:lnTo>
                <a:lnTo>
                  <a:pt x="3397768" y="116300"/>
                </a:lnTo>
                <a:lnTo>
                  <a:pt x="3419413" y="150178"/>
                </a:lnTo>
                <a:lnTo>
                  <a:pt x="3439374" y="193818"/>
                </a:lnTo>
                <a:lnTo>
                  <a:pt x="3450773" y="246741"/>
                </a:lnTo>
                <a:lnTo>
                  <a:pt x="3453422" y="262218"/>
                </a:lnTo>
                <a:lnTo>
                  <a:pt x="3456417" y="278835"/>
                </a:lnTo>
                <a:lnTo>
                  <a:pt x="3459391" y="294598"/>
                </a:lnTo>
                <a:lnTo>
                  <a:pt x="3461975" y="307511"/>
                </a:lnTo>
                <a:lnTo>
                  <a:pt x="3466063" y="344464"/>
                </a:lnTo>
                <a:lnTo>
                  <a:pt x="3469389" y="404426"/>
                </a:lnTo>
                <a:lnTo>
                  <a:pt x="3471505" y="472912"/>
                </a:lnTo>
                <a:lnTo>
                  <a:pt x="3471963" y="535438"/>
                </a:lnTo>
                <a:lnTo>
                  <a:pt x="3470317" y="577518"/>
                </a:lnTo>
                <a:lnTo>
                  <a:pt x="3461371" y="629442"/>
                </a:lnTo>
                <a:lnTo>
                  <a:pt x="3446617" y="678362"/>
                </a:lnTo>
                <a:lnTo>
                  <a:pt x="3427784" y="719637"/>
                </a:lnTo>
                <a:lnTo>
                  <a:pt x="3383763" y="765792"/>
                </a:lnTo>
                <a:lnTo>
                  <a:pt x="3317970" y="792641"/>
                </a:lnTo>
                <a:lnTo>
                  <a:pt x="3279455" y="800510"/>
                </a:lnTo>
                <a:lnTo>
                  <a:pt x="3240646" y="803644"/>
                </a:lnTo>
                <a:lnTo>
                  <a:pt x="3184179" y="805963"/>
                </a:lnTo>
                <a:lnTo>
                  <a:pt x="3154648" y="806840"/>
                </a:lnTo>
                <a:lnTo>
                  <a:pt x="3125278" y="807942"/>
                </a:lnTo>
                <a:lnTo>
                  <a:pt x="3099468" y="809128"/>
                </a:lnTo>
                <a:lnTo>
                  <a:pt x="3080617" y="810259"/>
                </a:lnTo>
                <a:lnTo>
                  <a:pt x="3067906" y="810718"/>
                </a:lnTo>
                <a:lnTo>
                  <a:pt x="3007975" y="811555"/>
                </a:lnTo>
                <a:lnTo>
                  <a:pt x="2963277" y="811918"/>
                </a:lnTo>
                <a:lnTo>
                  <a:pt x="2910438" y="812234"/>
                </a:lnTo>
                <a:lnTo>
                  <a:pt x="2850719" y="812496"/>
                </a:lnTo>
                <a:lnTo>
                  <a:pt x="2785382" y="812695"/>
                </a:lnTo>
                <a:lnTo>
                  <a:pt x="2715688" y="812824"/>
                </a:lnTo>
                <a:lnTo>
                  <a:pt x="2564135" y="812921"/>
                </a:lnTo>
                <a:lnTo>
                  <a:pt x="2491258" y="813033"/>
                </a:lnTo>
                <a:lnTo>
                  <a:pt x="2423874" y="813219"/>
                </a:lnTo>
                <a:lnTo>
                  <a:pt x="2361591" y="813482"/>
                </a:lnTo>
                <a:lnTo>
                  <a:pt x="2304017" y="813826"/>
                </a:lnTo>
                <a:lnTo>
                  <a:pt x="2250760" y="814258"/>
                </a:lnTo>
                <a:lnTo>
                  <a:pt x="2201430" y="814781"/>
                </a:lnTo>
                <a:lnTo>
                  <a:pt x="2155634" y="815401"/>
                </a:lnTo>
                <a:lnTo>
                  <a:pt x="2112981" y="816121"/>
                </a:lnTo>
                <a:lnTo>
                  <a:pt x="2073079" y="816947"/>
                </a:lnTo>
                <a:lnTo>
                  <a:pt x="1999963" y="818934"/>
                </a:lnTo>
                <a:lnTo>
                  <a:pt x="1933152" y="821401"/>
                </a:lnTo>
                <a:lnTo>
                  <a:pt x="1896815" y="822769"/>
                </a:lnTo>
                <a:lnTo>
                  <a:pt x="1856316" y="824001"/>
                </a:lnTo>
                <a:lnTo>
                  <a:pt x="1812029" y="825094"/>
                </a:lnTo>
                <a:lnTo>
                  <a:pt x="1764329" y="826043"/>
                </a:lnTo>
                <a:lnTo>
                  <a:pt x="1713592" y="826844"/>
                </a:lnTo>
                <a:lnTo>
                  <a:pt x="1660193" y="827494"/>
                </a:lnTo>
                <a:lnTo>
                  <a:pt x="1604505" y="827989"/>
                </a:lnTo>
                <a:lnTo>
                  <a:pt x="1546905" y="828325"/>
                </a:lnTo>
                <a:lnTo>
                  <a:pt x="1487767" y="828497"/>
                </a:lnTo>
                <a:lnTo>
                  <a:pt x="1427467" y="828503"/>
                </a:lnTo>
                <a:lnTo>
                  <a:pt x="1366378" y="828337"/>
                </a:lnTo>
                <a:lnTo>
                  <a:pt x="1224142" y="827504"/>
                </a:lnTo>
                <a:lnTo>
                  <a:pt x="1156749" y="827288"/>
                </a:lnTo>
                <a:lnTo>
                  <a:pt x="1100469" y="827401"/>
                </a:lnTo>
                <a:lnTo>
                  <a:pt x="1053073" y="827893"/>
                </a:lnTo>
                <a:lnTo>
                  <a:pt x="1012330" y="828813"/>
                </a:lnTo>
                <a:lnTo>
                  <a:pt x="941887" y="832141"/>
                </a:lnTo>
                <a:lnTo>
                  <a:pt x="871299" y="837788"/>
                </a:lnTo>
                <a:lnTo>
                  <a:pt x="843342" y="840112"/>
                </a:lnTo>
                <a:lnTo>
                  <a:pt x="811112" y="842463"/>
                </a:lnTo>
                <a:lnTo>
                  <a:pt x="778598" y="844565"/>
                </a:lnTo>
                <a:lnTo>
                  <a:pt x="749787" y="846146"/>
                </a:lnTo>
                <a:lnTo>
                  <a:pt x="722391" y="847504"/>
                </a:lnTo>
                <a:lnTo>
                  <a:pt x="693734" y="849001"/>
                </a:lnTo>
                <a:lnTo>
                  <a:pt x="667212" y="850454"/>
                </a:lnTo>
                <a:lnTo>
                  <a:pt x="646225" y="851682"/>
                </a:lnTo>
                <a:lnTo>
                  <a:pt x="606074" y="853330"/>
                </a:lnTo>
                <a:lnTo>
                  <a:pt x="549707" y="854621"/>
                </a:lnTo>
                <a:lnTo>
                  <a:pt x="485868" y="855473"/>
                </a:lnTo>
                <a:lnTo>
                  <a:pt x="423295" y="85580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35490" y="203526"/>
            <a:ext cx="11715750" cy="1652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00" b="0" i="0">
                <a:solidFill>
                  <a:srgbClr val="2A5C32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9413" y="2998429"/>
            <a:ext cx="15249172" cy="556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2A5C32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407688" y="9057771"/>
            <a:ext cx="3129279" cy="9309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0" i="0">
                <a:solidFill>
                  <a:srgbClr val="2A5C32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415" dirty="0"/>
              <a:t>ACHIEVEMENT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1177773" y="9057771"/>
            <a:ext cx="2797809" cy="9309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0" i="0">
                <a:solidFill>
                  <a:srgbClr val="2A5C32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325" dirty="0"/>
              <a:t>COMMUNITY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21.png"/><Relationship Id="rId7" Type="http://schemas.openxmlformats.org/officeDocument/2006/relationships/image" Target="../media/image5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650" spc="-944" dirty="0"/>
              <a:t>SADDLEBACK</a:t>
            </a:r>
            <a:r>
              <a:rPr sz="10650" spc="75" dirty="0"/>
              <a:t> </a:t>
            </a:r>
            <a:r>
              <a:rPr sz="10650" spc="-1060" dirty="0"/>
              <a:t>SCHOLARS</a:t>
            </a:r>
            <a:endParaRPr sz="106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9828" y="329491"/>
            <a:ext cx="8762365" cy="1842135"/>
          </a:xfrm>
          <a:custGeom>
            <a:avLst/>
            <a:gdLst/>
            <a:ahLst/>
            <a:cxnLst/>
            <a:rect l="l" t="t" r="r" b="b"/>
            <a:pathLst>
              <a:path w="8762365" h="1842135">
                <a:moveTo>
                  <a:pt x="7918665" y="1842000"/>
                </a:moveTo>
                <a:lnTo>
                  <a:pt x="832816" y="1841936"/>
                </a:lnTo>
                <a:lnTo>
                  <a:pt x="770819" y="1838891"/>
                </a:lnTo>
                <a:lnTo>
                  <a:pt x="709210" y="1831292"/>
                </a:lnTo>
                <a:lnTo>
                  <a:pt x="648331" y="1819182"/>
                </a:lnTo>
                <a:lnTo>
                  <a:pt x="588504" y="1802626"/>
                </a:lnTo>
                <a:lnTo>
                  <a:pt x="530060" y="1781714"/>
                </a:lnTo>
                <a:lnTo>
                  <a:pt x="473310" y="1756558"/>
                </a:lnTo>
                <a:lnTo>
                  <a:pt x="418567" y="1727297"/>
                </a:lnTo>
                <a:lnTo>
                  <a:pt x="366123" y="1694087"/>
                </a:lnTo>
                <a:lnTo>
                  <a:pt x="316266" y="1657111"/>
                </a:lnTo>
                <a:lnTo>
                  <a:pt x="269262" y="1616565"/>
                </a:lnTo>
                <a:lnTo>
                  <a:pt x="225370" y="1572673"/>
                </a:lnTo>
                <a:lnTo>
                  <a:pt x="184824" y="1525669"/>
                </a:lnTo>
                <a:lnTo>
                  <a:pt x="147848" y="1475813"/>
                </a:lnTo>
                <a:lnTo>
                  <a:pt x="114638" y="1423368"/>
                </a:lnTo>
                <a:lnTo>
                  <a:pt x="85377" y="1368625"/>
                </a:lnTo>
                <a:lnTo>
                  <a:pt x="60221" y="1311875"/>
                </a:lnTo>
                <a:lnTo>
                  <a:pt x="39310" y="1253431"/>
                </a:lnTo>
                <a:lnTo>
                  <a:pt x="22754" y="1193605"/>
                </a:lnTo>
                <a:lnTo>
                  <a:pt x="10644" y="1132725"/>
                </a:lnTo>
                <a:lnTo>
                  <a:pt x="3045" y="1071118"/>
                </a:lnTo>
                <a:lnTo>
                  <a:pt x="0" y="1009120"/>
                </a:lnTo>
                <a:lnTo>
                  <a:pt x="190" y="822534"/>
                </a:lnTo>
                <a:lnTo>
                  <a:pt x="3996" y="760577"/>
                </a:lnTo>
                <a:lnTo>
                  <a:pt x="12350" y="699068"/>
                </a:lnTo>
                <a:lnTo>
                  <a:pt x="25207" y="638340"/>
                </a:lnTo>
                <a:lnTo>
                  <a:pt x="42495" y="578722"/>
                </a:lnTo>
                <a:lnTo>
                  <a:pt x="64123" y="520538"/>
                </a:lnTo>
                <a:lnTo>
                  <a:pt x="89972" y="464102"/>
                </a:lnTo>
                <a:lnTo>
                  <a:pt x="119903" y="409721"/>
                </a:lnTo>
                <a:lnTo>
                  <a:pt x="153754" y="357690"/>
                </a:lnTo>
                <a:lnTo>
                  <a:pt x="191340" y="308289"/>
                </a:lnTo>
                <a:lnTo>
                  <a:pt x="232459" y="261787"/>
                </a:lnTo>
                <a:lnTo>
                  <a:pt x="276887" y="218437"/>
                </a:lnTo>
                <a:lnTo>
                  <a:pt x="324384" y="178471"/>
                </a:lnTo>
                <a:lnTo>
                  <a:pt x="374692" y="142108"/>
                </a:lnTo>
                <a:lnTo>
                  <a:pt x="427539" y="109546"/>
                </a:lnTo>
                <a:lnTo>
                  <a:pt x="482638" y="80958"/>
                </a:lnTo>
                <a:lnTo>
                  <a:pt x="539691" y="56501"/>
                </a:lnTo>
                <a:lnTo>
                  <a:pt x="598388" y="36309"/>
                </a:lnTo>
                <a:lnTo>
                  <a:pt x="658412" y="20488"/>
                </a:lnTo>
                <a:lnTo>
                  <a:pt x="719437" y="9126"/>
                </a:lnTo>
                <a:lnTo>
                  <a:pt x="781133" y="2284"/>
                </a:lnTo>
                <a:lnTo>
                  <a:pt x="843165" y="0"/>
                </a:lnTo>
                <a:lnTo>
                  <a:pt x="7929014" y="63"/>
                </a:lnTo>
                <a:lnTo>
                  <a:pt x="7991012" y="3108"/>
                </a:lnTo>
                <a:lnTo>
                  <a:pt x="8052619" y="10707"/>
                </a:lnTo>
                <a:lnTo>
                  <a:pt x="8113498" y="22816"/>
                </a:lnTo>
                <a:lnTo>
                  <a:pt x="8173326" y="39373"/>
                </a:lnTo>
                <a:lnTo>
                  <a:pt x="8231769" y="60284"/>
                </a:lnTo>
                <a:lnTo>
                  <a:pt x="8288519" y="85440"/>
                </a:lnTo>
                <a:lnTo>
                  <a:pt x="8343261" y="114701"/>
                </a:lnTo>
                <a:lnTo>
                  <a:pt x="8395705" y="147911"/>
                </a:lnTo>
                <a:lnTo>
                  <a:pt x="8445563" y="184888"/>
                </a:lnTo>
                <a:lnTo>
                  <a:pt x="8492567" y="225434"/>
                </a:lnTo>
                <a:lnTo>
                  <a:pt x="8536459" y="269325"/>
                </a:lnTo>
                <a:lnTo>
                  <a:pt x="8577005" y="316329"/>
                </a:lnTo>
                <a:lnTo>
                  <a:pt x="8613981" y="366186"/>
                </a:lnTo>
                <a:lnTo>
                  <a:pt x="8647190" y="418630"/>
                </a:lnTo>
                <a:lnTo>
                  <a:pt x="8676452" y="473373"/>
                </a:lnTo>
                <a:lnTo>
                  <a:pt x="8701607" y="530123"/>
                </a:lnTo>
                <a:lnTo>
                  <a:pt x="8722519" y="588567"/>
                </a:lnTo>
                <a:lnTo>
                  <a:pt x="8739075" y="648394"/>
                </a:lnTo>
                <a:lnTo>
                  <a:pt x="8751186" y="709273"/>
                </a:lnTo>
                <a:lnTo>
                  <a:pt x="8758785" y="770883"/>
                </a:lnTo>
                <a:lnTo>
                  <a:pt x="8761830" y="832880"/>
                </a:lnTo>
                <a:lnTo>
                  <a:pt x="8761640" y="1019465"/>
                </a:lnTo>
                <a:lnTo>
                  <a:pt x="8757833" y="1081422"/>
                </a:lnTo>
                <a:lnTo>
                  <a:pt x="8749479" y="1142930"/>
                </a:lnTo>
                <a:lnTo>
                  <a:pt x="8736623" y="1203658"/>
                </a:lnTo>
                <a:lnTo>
                  <a:pt x="8719334" y="1263276"/>
                </a:lnTo>
                <a:lnTo>
                  <a:pt x="8697706" y="1321460"/>
                </a:lnTo>
                <a:lnTo>
                  <a:pt x="8671857" y="1377896"/>
                </a:lnTo>
                <a:lnTo>
                  <a:pt x="8641926" y="1432276"/>
                </a:lnTo>
                <a:lnTo>
                  <a:pt x="8608076" y="1484309"/>
                </a:lnTo>
                <a:lnTo>
                  <a:pt x="8570490" y="1533709"/>
                </a:lnTo>
                <a:lnTo>
                  <a:pt x="8529370" y="1580211"/>
                </a:lnTo>
                <a:lnTo>
                  <a:pt x="8484942" y="1623562"/>
                </a:lnTo>
                <a:lnTo>
                  <a:pt x="8437446" y="1663527"/>
                </a:lnTo>
                <a:lnTo>
                  <a:pt x="8387137" y="1699889"/>
                </a:lnTo>
                <a:lnTo>
                  <a:pt x="8334291" y="1732452"/>
                </a:lnTo>
                <a:lnTo>
                  <a:pt x="8279191" y="1761040"/>
                </a:lnTo>
                <a:lnTo>
                  <a:pt x="8222138" y="1785497"/>
                </a:lnTo>
                <a:lnTo>
                  <a:pt x="8163442" y="1805691"/>
                </a:lnTo>
                <a:lnTo>
                  <a:pt x="8103416" y="1821511"/>
                </a:lnTo>
                <a:lnTo>
                  <a:pt x="8042392" y="1832873"/>
                </a:lnTo>
                <a:lnTo>
                  <a:pt x="7980697" y="1839715"/>
                </a:lnTo>
                <a:lnTo>
                  <a:pt x="7918665" y="184200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805" y="70232"/>
            <a:ext cx="2040786" cy="21050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80099" y="751756"/>
            <a:ext cx="8485505" cy="9734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200" spc="160" dirty="0"/>
              <a:t>Dress</a:t>
            </a:r>
            <a:r>
              <a:rPr sz="6200" spc="105" dirty="0"/>
              <a:t> </a:t>
            </a:r>
            <a:r>
              <a:rPr sz="6200" dirty="0"/>
              <a:t>Code-</a:t>
            </a:r>
            <a:r>
              <a:rPr sz="6200" spc="110" dirty="0"/>
              <a:t>Hats </a:t>
            </a:r>
            <a:r>
              <a:rPr sz="6200" spc="-275" dirty="0"/>
              <a:t>&amp;</a:t>
            </a:r>
            <a:r>
              <a:rPr sz="6200" spc="105" dirty="0"/>
              <a:t> </a:t>
            </a:r>
            <a:r>
              <a:rPr sz="6200" spc="150" dirty="0"/>
              <a:t>Hoodies</a:t>
            </a:r>
            <a:endParaRPr sz="62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142" y="2703429"/>
            <a:ext cx="200025" cy="2000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59679" y="3413041"/>
            <a:ext cx="209550" cy="2095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59679" y="4841791"/>
            <a:ext cx="209550" cy="2095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142" y="5560928"/>
            <a:ext cx="200025" cy="2000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29020" y="2374746"/>
            <a:ext cx="17510760" cy="59004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415925">
              <a:lnSpc>
                <a:spcPct val="100000"/>
              </a:lnSpc>
              <a:spcBef>
                <a:spcPts val="860"/>
              </a:spcBef>
            </a:pPr>
            <a:r>
              <a:rPr sz="4050" dirty="0">
                <a:solidFill>
                  <a:srgbClr val="2A5C32"/>
                </a:solidFill>
                <a:latin typeface="Arial Narrow"/>
                <a:cs typeface="Arial Narrow"/>
              </a:rPr>
              <a:t>Only</a:t>
            </a:r>
            <a:r>
              <a:rPr sz="405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130" dirty="0">
                <a:solidFill>
                  <a:srgbClr val="2A5C32"/>
                </a:solidFill>
                <a:latin typeface="Arial Narrow"/>
                <a:cs typeface="Arial Narrow"/>
              </a:rPr>
              <a:t>Saddleback</a:t>
            </a:r>
            <a:r>
              <a:rPr sz="405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00" dirty="0">
                <a:solidFill>
                  <a:srgbClr val="2A5C32"/>
                </a:solidFill>
                <a:latin typeface="Arial Narrow"/>
                <a:cs typeface="Arial Narrow"/>
              </a:rPr>
              <a:t>hats</a:t>
            </a:r>
            <a:r>
              <a:rPr sz="405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165" dirty="0">
                <a:solidFill>
                  <a:srgbClr val="2A5C32"/>
                </a:solidFill>
                <a:latin typeface="Arial Narrow"/>
                <a:cs typeface="Arial Narrow"/>
              </a:rPr>
              <a:t>are</a:t>
            </a:r>
            <a:r>
              <a:rPr sz="405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04" dirty="0">
                <a:solidFill>
                  <a:srgbClr val="2A5C32"/>
                </a:solidFill>
                <a:latin typeface="Arial Narrow"/>
                <a:cs typeface="Arial Narrow"/>
              </a:rPr>
              <a:t>allowed</a:t>
            </a:r>
            <a:r>
              <a:rPr sz="405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160" dirty="0">
                <a:solidFill>
                  <a:srgbClr val="2A5C32"/>
                </a:solidFill>
                <a:latin typeface="Arial Narrow"/>
                <a:cs typeface="Arial Narrow"/>
              </a:rPr>
              <a:t>on</a:t>
            </a:r>
            <a:r>
              <a:rPr sz="405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00" dirty="0">
                <a:solidFill>
                  <a:srgbClr val="2A5C32"/>
                </a:solidFill>
                <a:latin typeface="Arial Narrow"/>
                <a:cs typeface="Arial Narrow"/>
              </a:rPr>
              <a:t>campus</a:t>
            </a:r>
            <a:endParaRPr sz="4050">
              <a:latin typeface="Arial Narrow"/>
              <a:cs typeface="Arial Narrow"/>
            </a:endParaRPr>
          </a:p>
          <a:p>
            <a:pPr marL="1292860" marR="5080">
              <a:lnSpc>
                <a:spcPct val="115700"/>
              </a:lnSpc>
              <a:spcBef>
                <a:spcPts val="5"/>
              </a:spcBef>
            </a:pPr>
            <a:r>
              <a:rPr sz="4050" dirty="0">
                <a:solidFill>
                  <a:srgbClr val="2A5C32"/>
                </a:solidFill>
                <a:latin typeface="Arial Narrow"/>
                <a:cs typeface="Arial Narrow"/>
              </a:rPr>
              <a:t>The</a:t>
            </a:r>
            <a:r>
              <a:rPr sz="4050" spc="2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195" dirty="0">
                <a:solidFill>
                  <a:srgbClr val="2A5C32"/>
                </a:solidFill>
                <a:latin typeface="Arial Narrow"/>
                <a:cs typeface="Arial Narrow"/>
              </a:rPr>
              <a:t>only</a:t>
            </a:r>
            <a:r>
              <a:rPr sz="4050" spc="2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195" dirty="0">
                <a:solidFill>
                  <a:srgbClr val="2A5C32"/>
                </a:solidFill>
                <a:latin typeface="Arial Narrow"/>
                <a:cs typeface="Arial Narrow"/>
              </a:rPr>
              <a:t>exception</a:t>
            </a:r>
            <a:r>
              <a:rPr sz="4050" spc="2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29" dirty="0">
                <a:solidFill>
                  <a:srgbClr val="2A5C32"/>
                </a:solidFill>
                <a:latin typeface="Arial Narrow"/>
                <a:cs typeface="Arial Narrow"/>
              </a:rPr>
              <a:t>to</a:t>
            </a:r>
            <a:r>
              <a:rPr sz="405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00" dirty="0">
                <a:solidFill>
                  <a:srgbClr val="2A5C32"/>
                </a:solidFill>
                <a:latin typeface="Arial Narrow"/>
                <a:cs typeface="Arial Narrow"/>
              </a:rPr>
              <a:t>the</a:t>
            </a:r>
            <a:r>
              <a:rPr sz="4050" spc="2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00" dirty="0">
                <a:solidFill>
                  <a:srgbClr val="2A5C32"/>
                </a:solidFill>
                <a:latin typeface="Arial Narrow"/>
                <a:cs typeface="Arial Narrow"/>
              </a:rPr>
              <a:t>hats</a:t>
            </a:r>
            <a:r>
              <a:rPr sz="4050" spc="2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40" dirty="0">
                <a:solidFill>
                  <a:srgbClr val="2A5C32"/>
                </a:solidFill>
                <a:latin typeface="Arial Narrow"/>
                <a:cs typeface="Arial Narrow"/>
              </a:rPr>
              <a:t>is</a:t>
            </a:r>
            <a:r>
              <a:rPr sz="405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160" dirty="0">
                <a:solidFill>
                  <a:srgbClr val="2A5C32"/>
                </a:solidFill>
                <a:latin typeface="Arial Narrow"/>
                <a:cs typeface="Arial Narrow"/>
              </a:rPr>
              <a:t>on</a:t>
            </a:r>
            <a:r>
              <a:rPr sz="4050" spc="2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110" dirty="0">
                <a:solidFill>
                  <a:srgbClr val="2A5C32"/>
                </a:solidFill>
                <a:latin typeface="Arial Narrow"/>
                <a:cs typeface="Arial Narrow"/>
              </a:rPr>
              <a:t>Wednesday</a:t>
            </a:r>
            <a:r>
              <a:rPr sz="4050" spc="2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20" dirty="0">
                <a:solidFill>
                  <a:srgbClr val="2A5C32"/>
                </a:solidFill>
                <a:latin typeface="Arial Narrow"/>
                <a:cs typeface="Arial Narrow"/>
              </a:rPr>
              <a:t>where</a:t>
            </a:r>
            <a:r>
              <a:rPr sz="405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170" dirty="0">
                <a:solidFill>
                  <a:srgbClr val="2A5C32"/>
                </a:solidFill>
                <a:latin typeface="Arial Narrow"/>
                <a:cs typeface="Arial Narrow"/>
              </a:rPr>
              <a:t>you</a:t>
            </a:r>
            <a:r>
              <a:rPr sz="4050" spc="2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185" dirty="0">
                <a:solidFill>
                  <a:srgbClr val="2A5C32"/>
                </a:solidFill>
                <a:latin typeface="Arial Narrow"/>
                <a:cs typeface="Arial Narrow"/>
              </a:rPr>
              <a:t>can</a:t>
            </a:r>
            <a:r>
              <a:rPr sz="4050" spc="2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25" dirty="0">
                <a:solidFill>
                  <a:srgbClr val="2A5C32"/>
                </a:solidFill>
                <a:latin typeface="Arial Narrow"/>
                <a:cs typeface="Arial Narrow"/>
              </a:rPr>
              <a:t>wear</a:t>
            </a:r>
            <a:r>
              <a:rPr sz="405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90" dirty="0">
                <a:solidFill>
                  <a:srgbClr val="2A5C32"/>
                </a:solidFill>
                <a:latin typeface="Arial Narrow"/>
                <a:cs typeface="Arial Narrow"/>
              </a:rPr>
              <a:t>a</a:t>
            </a:r>
            <a:r>
              <a:rPr sz="4050" spc="2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190" dirty="0">
                <a:solidFill>
                  <a:srgbClr val="2A5C32"/>
                </a:solidFill>
                <a:latin typeface="Arial Narrow"/>
                <a:cs typeface="Arial Narrow"/>
              </a:rPr>
              <a:t>college </a:t>
            </a:r>
            <a:r>
              <a:rPr sz="4050" spc="120" dirty="0">
                <a:solidFill>
                  <a:srgbClr val="2A5C32"/>
                </a:solidFill>
                <a:latin typeface="Arial Narrow"/>
                <a:cs typeface="Arial Narrow"/>
              </a:rPr>
              <a:t>hat.</a:t>
            </a:r>
            <a:endParaRPr sz="4050">
              <a:latin typeface="Arial Narrow"/>
              <a:cs typeface="Arial Narrow"/>
            </a:endParaRPr>
          </a:p>
          <a:p>
            <a:pPr marL="1292860">
              <a:lnSpc>
                <a:spcPct val="100000"/>
              </a:lnSpc>
              <a:spcBef>
                <a:spcPts val="765"/>
              </a:spcBef>
            </a:pPr>
            <a:r>
              <a:rPr sz="4050" dirty="0">
                <a:solidFill>
                  <a:srgbClr val="2A5C32"/>
                </a:solidFill>
                <a:latin typeface="Arial Narrow"/>
                <a:cs typeface="Arial Narrow"/>
              </a:rPr>
              <a:t>Can</a:t>
            </a:r>
            <a:r>
              <a:rPr sz="4050" spc="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195" dirty="0">
                <a:solidFill>
                  <a:srgbClr val="2A5C32"/>
                </a:solidFill>
                <a:latin typeface="Arial Narrow"/>
                <a:cs typeface="Arial Narrow"/>
              </a:rPr>
              <a:t>only</a:t>
            </a:r>
            <a:r>
              <a:rPr sz="4050" spc="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145" dirty="0">
                <a:solidFill>
                  <a:srgbClr val="2A5C32"/>
                </a:solidFill>
                <a:latin typeface="Arial Narrow"/>
                <a:cs typeface="Arial Narrow"/>
              </a:rPr>
              <a:t>be</a:t>
            </a:r>
            <a:r>
              <a:rPr sz="4050" spc="1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50" dirty="0">
                <a:solidFill>
                  <a:srgbClr val="2A5C32"/>
                </a:solidFill>
                <a:latin typeface="Arial Narrow"/>
                <a:cs typeface="Arial Narrow"/>
              </a:rPr>
              <a:t>worn</a:t>
            </a:r>
            <a:r>
              <a:rPr sz="4050" spc="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195" dirty="0">
                <a:solidFill>
                  <a:srgbClr val="2A5C32"/>
                </a:solidFill>
                <a:latin typeface="Arial Narrow"/>
                <a:cs typeface="Arial Narrow"/>
              </a:rPr>
              <a:t>outdoor</a:t>
            </a:r>
            <a:r>
              <a:rPr sz="4050" spc="1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175" dirty="0">
                <a:solidFill>
                  <a:srgbClr val="2A5C32"/>
                </a:solidFill>
                <a:latin typeface="Arial Narrow"/>
                <a:cs typeface="Arial Narrow"/>
              </a:rPr>
              <a:t>(not</a:t>
            </a:r>
            <a:r>
              <a:rPr sz="4050" spc="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00" dirty="0">
                <a:solidFill>
                  <a:srgbClr val="2A5C32"/>
                </a:solidFill>
                <a:latin typeface="Arial Narrow"/>
                <a:cs typeface="Arial Narrow"/>
              </a:rPr>
              <a:t>in</a:t>
            </a:r>
            <a:r>
              <a:rPr sz="4050" spc="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00" dirty="0">
                <a:solidFill>
                  <a:srgbClr val="2A5C32"/>
                </a:solidFill>
                <a:latin typeface="Arial Narrow"/>
                <a:cs typeface="Arial Narrow"/>
              </a:rPr>
              <a:t>buildings</a:t>
            </a:r>
            <a:r>
              <a:rPr sz="4050" spc="1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20" dirty="0">
                <a:solidFill>
                  <a:srgbClr val="2A5C32"/>
                </a:solidFill>
                <a:latin typeface="Arial Narrow"/>
                <a:cs typeface="Arial Narrow"/>
              </a:rPr>
              <a:t>or</a:t>
            </a:r>
            <a:r>
              <a:rPr sz="4050" spc="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04" dirty="0">
                <a:solidFill>
                  <a:srgbClr val="2A5C32"/>
                </a:solidFill>
                <a:latin typeface="Arial Narrow"/>
                <a:cs typeface="Arial Narrow"/>
              </a:rPr>
              <a:t>classrooms)</a:t>
            </a:r>
            <a:endParaRPr sz="4050">
              <a:latin typeface="Arial Narrow"/>
              <a:cs typeface="Arial Narrow"/>
            </a:endParaRPr>
          </a:p>
          <a:p>
            <a:pPr marL="415925">
              <a:lnSpc>
                <a:spcPct val="100000"/>
              </a:lnSpc>
              <a:spcBef>
                <a:spcPts val="765"/>
              </a:spcBef>
            </a:pPr>
            <a:r>
              <a:rPr sz="4050" dirty="0">
                <a:solidFill>
                  <a:srgbClr val="2A5C32"/>
                </a:solidFill>
                <a:latin typeface="Arial Narrow"/>
                <a:cs typeface="Arial Narrow"/>
              </a:rPr>
              <a:t>No</a:t>
            </a:r>
            <a:r>
              <a:rPr sz="4050" spc="1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100" dirty="0">
                <a:solidFill>
                  <a:srgbClr val="2A5C32"/>
                </a:solidFill>
                <a:latin typeface="Arial Narrow"/>
                <a:cs typeface="Arial Narrow"/>
              </a:rPr>
              <a:t>Hoodies</a:t>
            </a:r>
            <a:r>
              <a:rPr sz="4050" spc="1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50" dirty="0">
                <a:solidFill>
                  <a:srgbClr val="2A5C32"/>
                </a:solidFill>
                <a:latin typeface="Arial Narrow"/>
                <a:cs typeface="Arial Narrow"/>
              </a:rPr>
              <a:t>worn</a:t>
            </a:r>
            <a:r>
              <a:rPr sz="4050" spc="1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190" dirty="0">
                <a:solidFill>
                  <a:srgbClr val="2A5C32"/>
                </a:solidFill>
                <a:latin typeface="Arial Narrow"/>
                <a:cs typeface="Arial Narrow"/>
              </a:rPr>
              <a:t>over</a:t>
            </a:r>
            <a:r>
              <a:rPr sz="4050" spc="1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135" dirty="0">
                <a:solidFill>
                  <a:srgbClr val="2A5C32"/>
                </a:solidFill>
                <a:latin typeface="Arial Narrow"/>
                <a:cs typeface="Arial Narrow"/>
              </a:rPr>
              <a:t>head</a:t>
            </a:r>
            <a:r>
              <a:rPr sz="4050" spc="1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00" dirty="0">
                <a:solidFill>
                  <a:srgbClr val="2A5C32"/>
                </a:solidFill>
                <a:latin typeface="Arial Narrow"/>
                <a:cs typeface="Arial Narrow"/>
              </a:rPr>
              <a:t>except</a:t>
            </a:r>
            <a:r>
              <a:rPr sz="4050" spc="1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15" dirty="0">
                <a:solidFill>
                  <a:srgbClr val="2A5C32"/>
                </a:solidFill>
                <a:latin typeface="Arial Narrow"/>
                <a:cs typeface="Arial Narrow"/>
              </a:rPr>
              <a:t>when</a:t>
            </a:r>
            <a:r>
              <a:rPr sz="4050" spc="1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15" dirty="0">
                <a:solidFill>
                  <a:srgbClr val="2A5C32"/>
                </a:solidFill>
                <a:latin typeface="Arial Narrow"/>
                <a:cs typeface="Arial Narrow"/>
              </a:rPr>
              <a:t>weather</a:t>
            </a:r>
            <a:r>
              <a:rPr sz="4050" spc="1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35" dirty="0">
                <a:solidFill>
                  <a:srgbClr val="2A5C32"/>
                </a:solidFill>
                <a:latin typeface="Arial Narrow"/>
                <a:cs typeface="Arial Narrow"/>
              </a:rPr>
              <a:t>permits</a:t>
            </a:r>
            <a:r>
              <a:rPr sz="4050" spc="1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165" dirty="0">
                <a:solidFill>
                  <a:srgbClr val="2A5C32"/>
                </a:solidFill>
                <a:latin typeface="Arial Narrow"/>
                <a:cs typeface="Arial Narrow"/>
              </a:rPr>
              <a:t>(outdoors)</a:t>
            </a:r>
            <a:endParaRPr sz="4050">
              <a:latin typeface="Arial Narrow"/>
              <a:cs typeface="Arial Narrow"/>
            </a:endParaRPr>
          </a:p>
          <a:p>
            <a:pPr marL="12065" marR="316865" algn="ctr">
              <a:lnSpc>
                <a:spcPts val="6080"/>
              </a:lnSpc>
              <a:spcBef>
                <a:spcPts val="50"/>
              </a:spcBef>
            </a:pPr>
            <a:r>
              <a:rPr sz="4350" i="1" spc="-75" dirty="0">
                <a:solidFill>
                  <a:srgbClr val="C30A11"/>
                </a:solidFill>
                <a:latin typeface="Calibri"/>
                <a:cs typeface="Calibri"/>
              </a:rPr>
              <a:t>Violation</a:t>
            </a:r>
            <a:r>
              <a:rPr sz="4350" i="1" spc="15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dirty="0">
                <a:solidFill>
                  <a:srgbClr val="C30A11"/>
                </a:solidFill>
                <a:latin typeface="Calibri"/>
                <a:cs typeface="Calibri"/>
              </a:rPr>
              <a:t>of</a:t>
            </a:r>
            <a:r>
              <a:rPr sz="4350" i="1" spc="20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spc="85" dirty="0">
                <a:solidFill>
                  <a:srgbClr val="C30A11"/>
                </a:solidFill>
                <a:latin typeface="Calibri"/>
                <a:cs typeface="Calibri"/>
              </a:rPr>
              <a:t>school</a:t>
            </a:r>
            <a:r>
              <a:rPr sz="4350" i="1" spc="25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spc="135" dirty="0">
                <a:solidFill>
                  <a:srgbClr val="C30A11"/>
                </a:solidFill>
                <a:latin typeface="Calibri"/>
                <a:cs typeface="Calibri"/>
              </a:rPr>
              <a:t>dress</a:t>
            </a:r>
            <a:r>
              <a:rPr sz="4350" i="1" spc="25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dirty="0">
                <a:solidFill>
                  <a:srgbClr val="C30A11"/>
                </a:solidFill>
                <a:latin typeface="Calibri"/>
                <a:cs typeface="Calibri"/>
              </a:rPr>
              <a:t>code</a:t>
            </a:r>
            <a:r>
              <a:rPr sz="4350" i="1" spc="30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dirty="0">
                <a:solidFill>
                  <a:srgbClr val="C30A11"/>
                </a:solidFill>
                <a:latin typeface="Calibri"/>
                <a:cs typeface="Calibri"/>
              </a:rPr>
              <a:t>can</a:t>
            </a:r>
            <a:r>
              <a:rPr sz="4350" i="1" spc="25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dirty="0">
                <a:solidFill>
                  <a:srgbClr val="C30A11"/>
                </a:solidFill>
                <a:latin typeface="Calibri"/>
                <a:cs typeface="Calibri"/>
              </a:rPr>
              <a:t>lead</a:t>
            </a:r>
            <a:r>
              <a:rPr sz="4350" i="1" spc="25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dirty="0">
                <a:solidFill>
                  <a:srgbClr val="C30A11"/>
                </a:solidFill>
                <a:latin typeface="Calibri"/>
                <a:cs typeface="Calibri"/>
              </a:rPr>
              <a:t>to</a:t>
            </a:r>
            <a:r>
              <a:rPr sz="4350" i="1" spc="20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spc="75" dirty="0">
                <a:solidFill>
                  <a:srgbClr val="C30A11"/>
                </a:solidFill>
                <a:latin typeface="Calibri"/>
                <a:cs typeface="Calibri"/>
              </a:rPr>
              <a:t>consequences,</a:t>
            </a:r>
            <a:r>
              <a:rPr sz="4350" i="1" spc="25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dirty="0">
                <a:solidFill>
                  <a:srgbClr val="C30A11"/>
                </a:solidFill>
                <a:latin typeface="Calibri"/>
                <a:cs typeface="Calibri"/>
              </a:rPr>
              <a:t>including</a:t>
            </a:r>
            <a:r>
              <a:rPr sz="4350" i="1" spc="30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spc="-10" dirty="0">
                <a:solidFill>
                  <a:srgbClr val="C30A11"/>
                </a:solidFill>
                <a:latin typeface="Calibri"/>
                <a:cs typeface="Calibri"/>
              </a:rPr>
              <a:t>parent </a:t>
            </a:r>
            <a:r>
              <a:rPr sz="4350" i="1" dirty="0">
                <a:solidFill>
                  <a:srgbClr val="C30A11"/>
                </a:solidFill>
                <a:latin typeface="Calibri"/>
                <a:cs typeface="Calibri"/>
              </a:rPr>
              <a:t>conference,</a:t>
            </a:r>
            <a:r>
              <a:rPr sz="4350" i="1" spc="5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spc="90" dirty="0">
                <a:solidFill>
                  <a:srgbClr val="C30A11"/>
                </a:solidFill>
                <a:latin typeface="Calibri"/>
                <a:cs typeface="Calibri"/>
              </a:rPr>
              <a:t>issuing</a:t>
            </a:r>
            <a:r>
              <a:rPr sz="4350" i="1" spc="20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dirty="0">
                <a:solidFill>
                  <a:srgbClr val="C30A11"/>
                </a:solidFill>
                <a:latin typeface="Calibri"/>
                <a:cs typeface="Calibri"/>
              </a:rPr>
              <a:t>of</a:t>
            </a:r>
            <a:r>
              <a:rPr sz="4350" i="1" spc="25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dirty="0">
                <a:solidFill>
                  <a:srgbClr val="C30A11"/>
                </a:solidFill>
                <a:latin typeface="Calibri"/>
                <a:cs typeface="Calibri"/>
              </a:rPr>
              <a:t>spirit</a:t>
            </a:r>
            <a:r>
              <a:rPr sz="4350" i="1" spc="15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dirty="0">
                <a:solidFill>
                  <a:srgbClr val="C30A11"/>
                </a:solidFill>
                <a:latin typeface="Calibri"/>
                <a:cs typeface="Calibri"/>
              </a:rPr>
              <a:t>wear,</a:t>
            </a:r>
            <a:r>
              <a:rPr sz="4350" i="1" spc="20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spc="-35" dirty="0">
                <a:solidFill>
                  <a:srgbClr val="C30A11"/>
                </a:solidFill>
                <a:latin typeface="Calibri"/>
                <a:cs typeface="Calibri"/>
              </a:rPr>
              <a:t>detention,</a:t>
            </a:r>
            <a:r>
              <a:rPr sz="4350" i="1" spc="20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dirty="0">
                <a:solidFill>
                  <a:srgbClr val="C30A11"/>
                </a:solidFill>
                <a:latin typeface="Calibri"/>
                <a:cs typeface="Calibri"/>
              </a:rPr>
              <a:t>campus</a:t>
            </a:r>
            <a:r>
              <a:rPr sz="4350" i="1" spc="20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spc="-25" dirty="0">
                <a:solidFill>
                  <a:srgbClr val="C30A11"/>
                </a:solidFill>
                <a:latin typeface="Calibri"/>
                <a:cs typeface="Calibri"/>
              </a:rPr>
              <a:t>beautification,</a:t>
            </a:r>
            <a:r>
              <a:rPr sz="4350" i="1" spc="20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dirty="0">
                <a:solidFill>
                  <a:srgbClr val="C30A11"/>
                </a:solidFill>
                <a:latin typeface="Calibri"/>
                <a:cs typeface="Calibri"/>
              </a:rPr>
              <a:t>or</a:t>
            </a:r>
            <a:r>
              <a:rPr sz="4350" i="1" spc="20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spc="-20" dirty="0">
                <a:solidFill>
                  <a:srgbClr val="C30A11"/>
                </a:solidFill>
                <a:latin typeface="Calibri"/>
                <a:cs typeface="Calibri"/>
              </a:rPr>
              <a:t>other </a:t>
            </a:r>
            <a:r>
              <a:rPr sz="4350" i="1" spc="90" dirty="0">
                <a:solidFill>
                  <a:srgbClr val="C30A11"/>
                </a:solidFill>
                <a:latin typeface="Calibri"/>
                <a:cs typeface="Calibri"/>
              </a:rPr>
              <a:t>consequences</a:t>
            </a:r>
            <a:r>
              <a:rPr sz="4350" i="1" spc="30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spc="110" dirty="0">
                <a:solidFill>
                  <a:srgbClr val="C30A11"/>
                </a:solidFill>
                <a:latin typeface="Calibri"/>
                <a:cs typeface="Calibri"/>
              </a:rPr>
              <a:t>issued</a:t>
            </a:r>
            <a:r>
              <a:rPr sz="4350" i="1" spc="45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dirty="0">
                <a:solidFill>
                  <a:srgbClr val="C30A11"/>
                </a:solidFill>
                <a:latin typeface="Calibri"/>
                <a:cs typeface="Calibri"/>
              </a:rPr>
              <a:t>by</a:t>
            </a:r>
            <a:r>
              <a:rPr sz="4350" i="1" spc="50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spc="-10" dirty="0">
                <a:solidFill>
                  <a:srgbClr val="C30A11"/>
                </a:solidFill>
                <a:latin typeface="Calibri"/>
                <a:cs typeface="Calibri"/>
              </a:rPr>
              <a:t>admin.</a:t>
            </a:r>
            <a:endParaRPr sz="435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778252" y="325663"/>
            <a:ext cx="3476624" cy="251459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5450139" y="745164"/>
            <a:ext cx="742315" cy="142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200" spc="-1115" dirty="0">
                <a:solidFill>
                  <a:srgbClr val="FFD604"/>
                </a:solidFill>
                <a:latin typeface="Arial Black"/>
                <a:cs typeface="Arial Black"/>
              </a:rPr>
              <a:t>S</a:t>
            </a:r>
            <a:endParaRPr sz="92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415" dirty="0"/>
              <a:t>ACHIEVEMENT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325" dirty="0"/>
              <a:t>COMMUNITY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680911" y="9077079"/>
            <a:ext cx="3378835" cy="89408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4650" spc="-380" dirty="0">
                <a:solidFill>
                  <a:srgbClr val="2A5C32"/>
                </a:solidFill>
                <a:latin typeface="Arial Narrow"/>
                <a:cs typeface="Arial Narrow"/>
              </a:rPr>
              <a:t>RESPONSIBILITY</a:t>
            </a:r>
            <a:endParaRPr sz="465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875647" y="9074280"/>
            <a:ext cx="2720340" cy="93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850" spc="-540" dirty="0">
                <a:solidFill>
                  <a:srgbClr val="2A5C32"/>
                </a:solidFill>
                <a:latin typeface="Arial Narrow"/>
                <a:cs typeface="Arial Narrow"/>
              </a:rPr>
              <a:t>KNOWLEDGE</a:t>
            </a:r>
            <a:endParaRPr sz="485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3111" y="9090790"/>
            <a:ext cx="2608580" cy="93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850" spc="-415" dirty="0">
                <a:solidFill>
                  <a:srgbClr val="2A5C32"/>
                </a:solidFill>
                <a:latin typeface="Arial Narrow"/>
                <a:cs typeface="Arial Narrow"/>
              </a:rPr>
              <a:t>TEAMWORK</a:t>
            </a:r>
            <a:endParaRPr sz="48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9829" y="329612"/>
            <a:ext cx="8901430" cy="1871345"/>
          </a:xfrm>
          <a:custGeom>
            <a:avLst/>
            <a:gdLst/>
            <a:ahLst/>
            <a:cxnLst/>
            <a:rect l="l" t="t" r="r" b="b"/>
            <a:pathLst>
              <a:path w="8901430" h="1871345">
                <a:moveTo>
                  <a:pt x="8044426" y="1871254"/>
                </a:moveTo>
                <a:lnTo>
                  <a:pt x="846043" y="1871189"/>
                </a:lnTo>
                <a:lnTo>
                  <a:pt x="783061" y="1868095"/>
                </a:lnTo>
                <a:lnTo>
                  <a:pt x="720474" y="1860376"/>
                </a:lnTo>
                <a:lnTo>
                  <a:pt x="658627" y="1848073"/>
                </a:lnTo>
                <a:lnTo>
                  <a:pt x="597850" y="1831255"/>
                </a:lnTo>
                <a:lnTo>
                  <a:pt x="538478" y="1810011"/>
                </a:lnTo>
                <a:lnTo>
                  <a:pt x="480827" y="1784455"/>
                </a:lnTo>
                <a:lnTo>
                  <a:pt x="425215" y="1754730"/>
                </a:lnTo>
                <a:lnTo>
                  <a:pt x="371937" y="1720992"/>
                </a:lnTo>
                <a:lnTo>
                  <a:pt x="321289" y="1683429"/>
                </a:lnTo>
                <a:lnTo>
                  <a:pt x="273538" y="1642239"/>
                </a:lnTo>
                <a:lnTo>
                  <a:pt x="228949" y="1597650"/>
                </a:lnTo>
                <a:lnTo>
                  <a:pt x="187760" y="1549900"/>
                </a:lnTo>
                <a:lnTo>
                  <a:pt x="150196" y="1499251"/>
                </a:lnTo>
                <a:lnTo>
                  <a:pt x="116458" y="1445973"/>
                </a:lnTo>
                <a:lnTo>
                  <a:pt x="86733" y="1390361"/>
                </a:lnTo>
                <a:lnTo>
                  <a:pt x="61178" y="1332710"/>
                </a:lnTo>
                <a:lnTo>
                  <a:pt x="39934" y="1273338"/>
                </a:lnTo>
                <a:lnTo>
                  <a:pt x="23115" y="1212561"/>
                </a:lnTo>
                <a:lnTo>
                  <a:pt x="10813" y="1150715"/>
                </a:lnTo>
                <a:lnTo>
                  <a:pt x="3094" y="1088129"/>
                </a:lnTo>
                <a:lnTo>
                  <a:pt x="0" y="1025146"/>
                </a:lnTo>
                <a:lnTo>
                  <a:pt x="193" y="835598"/>
                </a:lnTo>
                <a:lnTo>
                  <a:pt x="4060" y="772656"/>
                </a:lnTo>
                <a:lnTo>
                  <a:pt x="12546" y="710170"/>
                </a:lnTo>
                <a:lnTo>
                  <a:pt x="25607" y="648478"/>
                </a:lnTo>
                <a:lnTo>
                  <a:pt x="43170" y="587913"/>
                </a:lnTo>
                <a:lnTo>
                  <a:pt x="65141" y="528805"/>
                </a:lnTo>
                <a:lnTo>
                  <a:pt x="91401" y="471473"/>
                </a:lnTo>
                <a:lnTo>
                  <a:pt x="121808" y="416228"/>
                </a:lnTo>
                <a:lnTo>
                  <a:pt x="156196" y="363371"/>
                </a:lnTo>
                <a:lnTo>
                  <a:pt x="194379" y="313186"/>
                </a:lnTo>
                <a:lnTo>
                  <a:pt x="236151" y="265945"/>
                </a:lnTo>
                <a:lnTo>
                  <a:pt x="281284" y="221906"/>
                </a:lnTo>
                <a:lnTo>
                  <a:pt x="329536" y="181306"/>
                </a:lnTo>
                <a:lnTo>
                  <a:pt x="380643" y="144365"/>
                </a:lnTo>
                <a:lnTo>
                  <a:pt x="434329" y="111285"/>
                </a:lnTo>
                <a:lnTo>
                  <a:pt x="490303" y="82244"/>
                </a:lnTo>
                <a:lnTo>
                  <a:pt x="548262" y="57399"/>
                </a:lnTo>
                <a:lnTo>
                  <a:pt x="607892" y="36885"/>
                </a:lnTo>
                <a:lnTo>
                  <a:pt x="668869" y="20813"/>
                </a:lnTo>
                <a:lnTo>
                  <a:pt x="730863" y="9271"/>
                </a:lnTo>
                <a:lnTo>
                  <a:pt x="793539" y="2320"/>
                </a:lnTo>
                <a:lnTo>
                  <a:pt x="856556" y="0"/>
                </a:lnTo>
                <a:lnTo>
                  <a:pt x="8054939" y="64"/>
                </a:lnTo>
                <a:lnTo>
                  <a:pt x="8117922" y="3158"/>
                </a:lnTo>
                <a:lnTo>
                  <a:pt x="8180508" y="10877"/>
                </a:lnTo>
                <a:lnTo>
                  <a:pt x="8242354" y="23179"/>
                </a:lnTo>
                <a:lnTo>
                  <a:pt x="8303131" y="39998"/>
                </a:lnTo>
                <a:lnTo>
                  <a:pt x="8362503" y="61242"/>
                </a:lnTo>
                <a:lnTo>
                  <a:pt x="8420154" y="86797"/>
                </a:lnTo>
                <a:lnTo>
                  <a:pt x="8475766" y="116523"/>
                </a:lnTo>
                <a:lnTo>
                  <a:pt x="8529043" y="150260"/>
                </a:lnTo>
                <a:lnTo>
                  <a:pt x="8579693" y="187824"/>
                </a:lnTo>
                <a:lnTo>
                  <a:pt x="8627442" y="229014"/>
                </a:lnTo>
                <a:lnTo>
                  <a:pt x="8672032" y="273602"/>
                </a:lnTo>
                <a:lnTo>
                  <a:pt x="8713222" y="321353"/>
                </a:lnTo>
                <a:lnTo>
                  <a:pt x="8750785" y="372001"/>
                </a:lnTo>
                <a:lnTo>
                  <a:pt x="8784522" y="425279"/>
                </a:lnTo>
                <a:lnTo>
                  <a:pt x="8814248" y="480891"/>
                </a:lnTo>
                <a:lnTo>
                  <a:pt x="8839803" y="538542"/>
                </a:lnTo>
                <a:lnTo>
                  <a:pt x="8861047" y="597915"/>
                </a:lnTo>
                <a:lnTo>
                  <a:pt x="8877866" y="658691"/>
                </a:lnTo>
                <a:lnTo>
                  <a:pt x="8890169" y="720538"/>
                </a:lnTo>
                <a:lnTo>
                  <a:pt x="8897889" y="783125"/>
                </a:lnTo>
                <a:lnTo>
                  <a:pt x="8900983" y="846107"/>
                </a:lnTo>
                <a:lnTo>
                  <a:pt x="8900789" y="1035656"/>
                </a:lnTo>
                <a:lnTo>
                  <a:pt x="8896922" y="1098597"/>
                </a:lnTo>
                <a:lnTo>
                  <a:pt x="8888435" y="1161082"/>
                </a:lnTo>
                <a:lnTo>
                  <a:pt x="8875375" y="1222774"/>
                </a:lnTo>
                <a:lnTo>
                  <a:pt x="8857812" y="1283339"/>
                </a:lnTo>
                <a:lnTo>
                  <a:pt x="8835840" y="1342447"/>
                </a:lnTo>
                <a:lnTo>
                  <a:pt x="8809580" y="1399779"/>
                </a:lnTo>
                <a:lnTo>
                  <a:pt x="8779174" y="1455023"/>
                </a:lnTo>
                <a:lnTo>
                  <a:pt x="8744786" y="1507882"/>
                </a:lnTo>
                <a:lnTo>
                  <a:pt x="8706603" y="1558067"/>
                </a:lnTo>
                <a:lnTo>
                  <a:pt x="8664831" y="1605307"/>
                </a:lnTo>
                <a:lnTo>
                  <a:pt x="8619697" y="1649346"/>
                </a:lnTo>
                <a:lnTo>
                  <a:pt x="8571446" y="1689946"/>
                </a:lnTo>
                <a:lnTo>
                  <a:pt x="8520339" y="1726886"/>
                </a:lnTo>
                <a:lnTo>
                  <a:pt x="8466653" y="1759967"/>
                </a:lnTo>
                <a:lnTo>
                  <a:pt x="8410678" y="1789008"/>
                </a:lnTo>
                <a:lnTo>
                  <a:pt x="8352720" y="1813854"/>
                </a:lnTo>
                <a:lnTo>
                  <a:pt x="8293091" y="1834368"/>
                </a:lnTo>
                <a:lnTo>
                  <a:pt x="8232112" y="1850439"/>
                </a:lnTo>
                <a:lnTo>
                  <a:pt x="8170118" y="1861983"/>
                </a:lnTo>
                <a:lnTo>
                  <a:pt x="8107444" y="1868933"/>
                </a:lnTo>
                <a:lnTo>
                  <a:pt x="8044426" y="1871254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805" y="70232"/>
            <a:ext cx="2040786" cy="21050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23385" y="162093"/>
            <a:ext cx="7041515" cy="2197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77465" marR="5080" indent="-2565400">
              <a:lnSpc>
                <a:spcPct val="116799"/>
              </a:lnSpc>
              <a:spcBef>
                <a:spcPts val="95"/>
              </a:spcBef>
              <a:tabLst>
                <a:tab pos="6635115" algn="l"/>
              </a:tabLst>
            </a:pPr>
            <a:r>
              <a:rPr sz="6100" spc="160" dirty="0"/>
              <a:t>Dress</a:t>
            </a:r>
            <a:r>
              <a:rPr sz="6100" spc="260" dirty="0"/>
              <a:t> </a:t>
            </a:r>
            <a:r>
              <a:rPr sz="6100" dirty="0"/>
              <a:t>Code-</a:t>
            </a:r>
            <a:r>
              <a:rPr sz="6100" spc="185" dirty="0"/>
              <a:t>Clothing</a:t>
            </a:r>
            <a:r>
              <a:rPr sz="6100" dirty="0"/>
              <a:t>	</a:t>
            </a:r>
            <a:r>
              <a:rPr sz="6100" spc="-320" dirty="0"/>
              <a:t>&amp; </a:t>
            </a:r>
            <a:r>
              <a:rPr sz="6100" spc="95" dirty="0"/>
              <a:t>Shoes</a:t>
            </a:r>
            <a:endParaRPr sz="61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142" y="2599743"/>
            <a:ext cx="200025" cy="2000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142" y="3314117"/>
            <a:ext cx="200025" cy="2000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142" y="4028492"/>
            <a:ext cx="200025" cy="2000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142" y="5457242"/>
            <a:ext cx="200025" cy="2000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142" y="6171617"/>
            <a:ext cx="200025" cy="2000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29020" y="2271060"/>
            <a:ext cx="17198975" cy="661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5925" marR="6541770">
              <a:lnSpc>
                <a:spcPct val="115700"/>
              </a:lnSpc>
              <a:spcBef>
                <a:spcPts val="100"/>
              </a:spcBef>
            </a:pPr>
            <a:r>
              <a:rPr sz="4050" dirty="0">
                <a:solidFill>
                  <a:srgbClr val="2A5C32"/>
                </a:solidFill>
                <a:latin typeface="Arial Narrow"/>
                <a:cs typeface="Arial Narrow"/>
              </a:rPr>
              <a:t>No</a:t>
            </a:r>
            <a:r>
              <a:rPr sz="4050" spc="1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190" dirty="0">
                <a:solidFill>
                  <a:srgbClr val="2A5C32"/>
                </a:solidFill>
                <a:latin typeface="Arial Narrow"/>
                <a:cs typeface="Arial Narrow"/>
              </a:rPr>
              <a:t>professional</a:t>
            </a:r>
            <a:r>
              <a:rPr sz="4050" spc="1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15" dirty="0">
                <a:solidFill>
                  <a:srgbClr val="2A5C32"/>
                </a:solidFill>
                <a:latin typeface="Arial Narrow"/>
                <a:cs typeface="Arial Narrow"/>
              </a:rPr>
              <a:t>jerseys</a:t>
            </a:r>
            <a:r>
              <a:rPr sz="4050" spc="1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20" dirty="0">
                <a:solidFill>
                  <a:srgbClr val="2A5C32"/>
                </a:solidFill>
                <a:latin typeface="Arial Narrow"/>
                <a:cs typeface="Arial Narrow"/>
              </a:rPr>
              <a:t>or</a:t>
            </a:r>
            <a:r>
              <a:rPr sz="4050" spc="1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45" dirty="0">
                <a:solidFill>
                  <a:srgbClr val="2A5C32"/>
                </a:solidFill>
                <a:latin typeface="Arial Narrow"/>
                <a:cs typeface="Arial Narrow"/>
              </a:rPr>
              <a:t>shirts</a:t>
            </a:r>
            <a:r>
              <a:rPr sz="4050" spc="1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80" dirty="0">
                <a:solidFill>
                  <a:srgbClr val="2A5C32"/>
                </a:solidFill>
                <a:latin typeface="Arial Narrow"/>
                <a:cs typeface="Arial Narrow"/>
              </a:rPr>
              <a:t>with</a:t>
            </a:r>
            <a:r>
              <a:rPr sz="4050" spc="1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00" dirty="0">
                <a:solidFill>
                  <a:srgbClr val="2A5C32"/>
                </a:solidFill>
                <a:latin typeface="Arial Narrow"/>
                <a:cs typeface="Arial Narrow"/>
              </a:rPr>
              <a:t>team</a:t>
            </a:r>
            <a:r>
              <a:rPr sz="4050" spc="1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190" dirty="0">
                <a:solidFill>
                  <a:srgbClr val="2A5C32"/>
                </a:solidFill>
                <a:latin typeface="Arial Narrow"/>
                <a:cs typeface="Arial Narrow"/>
              </a:rPr>
              <a:t>logos </a:t>
            </a:r>
            <a:r>
              <a:rPr sz="4050" dirty="0">
                <a:solidFill>
                  <a:srgbClr val="2A5C32"/>
                </a:solidFill>
                <a:latin typeface="Arial Narrow"/>
                <a:cs typeface="Arial Narrow"/>
              </a:rPr>
              <a:t>No</a:t>
            </a:r>
            <a:r>
              <a:rPr sz="4050" spc="-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180" dirty="0">
                <a:solidFill>
                  <a:srgbClr val="2A5C32"/>
                </a:solidFill>
                <a:latin typeface="Arial Narrow"/>
                <a:cs typeface="Arial Narrow"/>
              </a:rPr>
              <a:t>plain</a:t>
            </a:r>
            <a:r>
              <a:rPr sz="4050" spc="-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04" dirty="0">
                <a:solidFill>
                  <a:srgbClr val="2A5C32"/>
                </a:solidFill>
                <a:latin typeface="Arial Narrow"/>
                <a:cs typeface="Arial Narrow"/>
              </a:rPr>
              <a:t>colored</a:t>
            </a:r>
            <a:r>
              <a:rPr sz="4050" spc="-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20" dirty="0">
                <a:solidFill>
                  <a:srgbClr val="2A5C32"/>
                </a:solidFill>
                <a:latin typeface="Arial Narrow"/>
                <a:cs typeface="Arial Narrow"/>
              </a:rPr>
              <a:t>t-</a:t>
            </a:r>
            <a:r>
              <a:rPr sz="4050" spc="235" dirty="0">
                <a:solidFill>
                  <a:srgbClr val="2A5C32"/>
                </a:solidFill>
                <a:latin typeface="Arial Narrow"/>
                <a:cs typeface="Arial Narrow"/>
              </a:rPr>
              <a:t>shirts</a:t>
            </a:r>
            <a:endParaRPr sz="4050">
              <a:latin typeface="Arial Narrow"/>
              <a:cs typeface="Arial Narrow"/>
            </a:endParaRPr>
          </a:p>
          <a:p>
            <a:pPr marL="415925" marR="690245">
              <a:lnSpc>
                <a:spcPct val="115700"/>
              </a:lnSpc>
            </a:pPr>
            <a:r>
              <a:rPr sz="4050" spc="125" dirty="0">
                <a:solidFill>
                  <a:srgbClr val="2A5C32"/>
                </a:solidFill>
                <a:latin typeface="Arial Narrow"/>
                <a:cs typeface="Arial Narrow"/>
              </a:rPr>
              <a:t>Clothing</a:t>
            </a:r>
            <a:r>
              <a:rPr sz="4050" spc="1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195" dirty="0">
                <a:solidFill>
                  <a:srgbClr val="2A5C32"/>
                </a:solidFill>
                <a:latin typeface="Arial Narrow"/>
                <a:cs typeface="Arial Narrow"/>
              </a:rPr>
              <a:t>should</a:t>
            </a:r>
            <a:r>
              <a:rPr sz="4050" spc="2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00" dirty="0">
                <a:solidFill>
                  <a:srgbClr val="2A5C32"/>
                </a:solidFill>
                <a:latin typeface="Arial Narrow"/>
                <a:cs typeface="Arial Narrow"/>
              </a:rPr>
              <a:t>conceal</a:t>
            </a:r>
            <a:r>
              <a:rPr sz="4050" spc="2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195" dirty="0">
                <a:solidFill>
                  <a:srgbClr val="2A5C32"/>
                </a:solidFill>
                <a:latin typeface="Arial Narrow"/>
                <a:cs typeface="Arial Narrow"/>
              </a:rPr>
              <a:t>undergarments</a:t>
            </a:r>
            <a:r>
              <a:rPr sz="4050" spc="2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195" dirty="0">
                <a:solidFill>
                  <a:srgbClr val="2A5C32"/>
                </a:solidFill>
                <a:latin typeface="Arial Narrow"/>
                <a:cs typeface="Arial Narrow"/>
              </a:rPr>
              <a:t>at</a:t>
            </a:r>
            <a:r>
              <a:rPr sz="4050" spc="2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00" dirty="0">
                <a:solidFill>
                  <a:srgbClr val="2A5C32"/>
                </a:solidFill>
                <a:latin typeface="Arial Narrow"/>
                <a:cs typeface="Arial Narrow"/>
              </a:rPr>
              <a:t>all</a:t>
            </a:r>
            <a:r>
              <a:rPr sz="4050" spc="2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00" dirty="0">
                <a:solidFill>
                  <a:srgbClr val="2A5C32"/>
                </a:solidFill>
                <a:latin typeface="Arial Narrow"/>
                <a:cs typeface="Arial Narrow"/>
              </a:rPr>
              <a:t>times.</a:t>
            </a:r>
            <a:r>
              <a:rPr sz="4050" spc="1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dirty="0">
                <a:solidFill>
                  <a:srgbClr val="2A5C32"/>
                </a:solidFill>
                <a:latin typeface="Arial Narrow"/>
                <a:cs typeface="Arial Narrow"/>
              </a:rPr>
              <a:t>No</a:t>
            </a:r>
            <a:r>
              <a:rPr sz="4050" spc="2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160" dirty="0">
                <a:solidFill>
                  <a:srgbClr val="2A5C32"/>
                </a:solidFill>
                <a:latin typeface="Arial Narrow"/>
                <a:cs typeface="Arial Narrow"/>
              </a:rPr>
              <a:t>bare</a:t>
            </a:r>
            <a:r>
              <a:rPr sz="4050" spc="2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04" dirty="0">
                <a:solidFill>
                  <a:srgbClr val="2A5C32"/>
                </a:solidFill>
                <a:latin typeface="Arial Narrow"/>
                <a:cs typeface="Arial Narrow"/>
              </a:rPr>
              <a:t>midriffs,</a:t>
            </a:r>
            <a:r>
              <a:rPr sz="4050" spc="2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40" dirty="0">
                <a:solidFill>
                  <a:srgbClr val="2A5C32"/>
                </a:solidFill>
                <a:latin typeface="Arial Narrow"/>
                <a:cs typeface="Arial Narrow"/>
              </a:rPr>
              <a:t>low-</a:t>
            </a:r>
            <a:r>
              <a:rPr sz="4050" spc="229" dirty="0">
                <a:solidFill>
                  <a:srgbClr val="2A5C32"/>
                </a:solidFill>
                <a:latin typeface="Arial Narrow"/>
                <a:cs typeface="Arial Narrow"/>
              </a:rPr>
              <a:t>cut </a:t>
            </a:r>
            <a:r>
              <a:rPr sz="4050" spc="175" dirty="0">
                <a:solidFill>
                  <a:srgbClr val="2A5C32"/>
                </a:solidFill>
                <a:latin typeface="Arial Narrow"/>
                <a:cs typeface="Arial Narrow"/>
              </a:rPr>
              <a:t>tops,</a:t>
            </a:r>
            <a:r>
              <a:rPr sz="405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20" dirty="0">
                <a:solidFill>
                  <a:srgbClr val="2A5C32"/>
                </a:solidFill>
                <a:latin typeface="Arial Narrow"/>
                <a:cs typeface="Arial Narrow"/>
              </a:rPr>
              <a:t>or</a:t>
            </a:r>
            <a:r>
              <a:rPr sz="405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35" dirty="0">
                <a:solidFill>
                  <a:srgbClr val="2A5C32"/>
                </a:solidFill>
                <a:latin typeface="Arial Narrow"/>
                <a:cs typeface="Arial Narrow"/>
              </a:rPr>
              <a:t>shorts</a:t>
            </a:r>
            <a:r>
              <a:rPr sz="405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25" dirty="0">
                <a:solidFill>
                  <a:srgbClr val="2A5C32"/>
                </a:solidFill>
                <a:latin typeface="Arial Narrow"/>
                <a:cs typeface="Arial Narrow"/>
              </a:rPr>
              <a:t>shorter</a:t>
            </a:r>
            <a:r>
              <a:rPr sz="405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180" dirty="0">
                <a:solidFill>
                  <a:srgbClr val="2A5C32"/>
                </a:solidFill>
                <a:latin typeface="Arial Narrow"/>
                <a:cs typeface="Arial Narrow"/>
              </a:rPr>
              <a:t>than</a:t>
            </a:r>
            <a:r>
              <a:rPr sz="405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10" dirty="0">
                <a:solidFill>
                  <a:srgbClr val="2A5C32"/>
                </a:solidFill>
                <a:latin typeface="Arial Narrow"/>
                <a:cs typeface="Arial Narrow"/>
              </a:rPr>
              <a:t>mid-</a:t>
            </a:r>
            <a:r>
              <a:rPr sz="4050" spc="204" dirty="0">
                <a:solidFill>
                  <a:srgbClr val="2A5C32"/>
                </a:solidFill>
                <a:latin typeface="Arial Narrow"/>
                <a:cs typeface="Arial Narrow"/>
              </a:rPr>
              <a:t>thigh</a:t>
            </a:r>
            <a:endParaRPr sz="4050">
              <a:latin typeface="Arial Narrow"/>
              <a:cs typeface="Arial Narrow"/>
            </a:endParaRPr>
          </a:p>
          <a:p>
            <a:pPr marL="415925">
              <a:lnSpc>
                <a:spcPct val="100000"/>
              </a:lnSpc>
              <a:spcBef>
                <a:spcPts val="765"/>
              </a:spcBef>
            </a:pPr>
            <a:r>
              <a:rPr sz="4050" spc="90" dirty="0">
                <a:solidFill>
                  <a:srgbClr val="2A5C32"/>
                </a:solidFill>
                <a:latin typeface="Arial Narrow"/>
                <a:cs typeface="Arial Narrow"/>
              </a:rPr>
              <a:t>Sandals</a:t>
            </a:r>
            <a:r>
              <a:rPr sz="405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-380" dirty="0">
                <a:solidFill>
                  <a:srgbClr val="2A5C32"/>
                </a:solidFill>
                <a:latin typeface="Arial Narrow"/>
                <a:cs typeface="Arial Narrow"/>
              </a:rPr>
              <a:t>WITHOUT</a:t>
            </a:r>
            <a:r>
              <a:rPr sz="405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20" dirty="0">
                <a:solidFill>
                  <a:srgbClr val="2A5C32"/>
                </a:solidFill>
                <a:latin typeface="Arial Narrow"/>
                <a:cs typeface="Arial Narrow"/>
              </a:rPr>
              <a:t>straps</a:t>
            </a:r>
            <a:r>
              <a:rPr sz="405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165" dirty="0">
                <a:solidFill>
                  <a:srgbClr val="2A5C32"/>
                </a:solidFill>
                <a:latin typeface="Arial Narrow"/>
                <a:cs typeface="Arial Narrow"/>
              </a:rPr>
              <a:t>are</a:t>
            </a:r>
            <a:r>
              <a:rPr sz="405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04" dirty="0">
                <a:solidFill>
                  <a:srgbClr val="2A5C32"/>
                </a:solidFill>
                <a:latin typeface="Arial Narrow"/>
                <a:cs typeface="Arial Narrow"/>
              </a:rPr>
              <a:t>not</a:t>
            </a:r>
            <a:r>
              <a:rPr sz="405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195" dirty="0">
                <a:solidFill>
                  <a:srgbClr val="2A5C32"/>
                </a:solidFill>
                <a:latin typeface="Arial Narrow"/>
                <a:cs typeface="Arial Narrow"/>
              </a:rPr>
              <a:t>allowed</a:t>
            </a:r>
            <a:endParaRPr sz="4050">
              <a:latin typeface="Arial Narrow"/>
              <a:cs typeface="Arial Narrow"/>
            </a:endParaRPr>
          </a:p>
          <a:p>
            <a:pPr marL="415925">
              <a:lnSpc>
                <a:spcPct val="100000"/>
              </a:lnSpc>
              <a:spcBef>
                <a:spcPts val="765"/>
              </a:spcBef>
            </a:pPr>
            <a:r>
              <a:rPr sz="4050" dirty="0">
                <a:solidFill>
                  <a:srgbClr val="2A5C32"/>
                </a:solidFill>
                <a:latin typeface="Arial Narrow"/>
                <a:cs typeface="Arial Narrow"/>
              </a:rPr>
              <a:t>No</a:t>
            </a:r>
            <a:r>
              <a:rPr sz="4050" spc="1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20" dirty="0">
                <a:solidFill>
                  <a:srgbClr val="2A5C32"/>
                </a:solidFill>
                <a:latin typeface="Arial Narrow"/>
                <a:cs typeface="Arial Narrow"/>
              </a:rPr>
              <a:t>clothing</a:t>
            </a:r>
            <a:r>
              <a:rPr sz="4050" spc="1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20" dirty="0">
                <a:solidFill>
                  <a:srgbClr val="2A5C32"/>
                </a:solidFill>
                <a:latin typeface="Arial Narrow"/>
                <a:cs typeface="Arial Narrow"/>
              </a:rPr>
              <a:t>or</a:t>
            </a:r>
            <a:r>
              <a:rPr sz="4050" spc="2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10" dirty="0">
                <a:solidFill>
                  <a:srgbClr val="2A5C32"/>
                </a:solidFill>
                <a:latin typeface="Arial Narrow"/>
                <a:cs typeface="Arial Narrow"/>
              </a:rPr>
              <a:t>belt</a:t>
            </a:r>
            <a:r>
              <a:rPr sz="4050" spc="1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25" dirty="0">
                <a:solidFill>
                  <a:srgbClr val="2A5C32"/>
                </a:solidFill>
                <a:latin typeface="Arial Narrow"/>
                <a:cs typeface="Arial Narrow"/>
              </a:rPr>
              <a:t>buckles</a:t>
            </a:r>
            <a:r>
              <a:rPr sz="4050" spc="2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80" dirty="0">
                <a:solidFill>
                  <a:srgbClr val="2A5C32"/>
                </a:solidFill>
                <a:latin typeface="Arial Narrow"/>
                <a:cs typeface="Arial Narrow"/>
              </a:rPr>
              <a:t>with</a:t>
            </a:r>
            <a:r>
              <a:rPr sz="4050" spc="1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00" dirty="0">
                <a:solidFill>
                  <a:srgbClr val="2A5C32"/>
                </a:solidFill>
                <a:latin typeface="Arial Narrow"/>
                <a:cs typeface="Arial Narrow"/>
              </a:rPr>
              <a:t>logos</a:t>
            </a:r>
            <a:r>
              <a:rPr sz="4050" spc="2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20" dirty="0">
                <a:solidFill>
                  <a:srgbClr val="2A5C32"/>
                </a:solidFill>
                <a:latin typeface="Arial Narrow"/>
                <a:cs typeface="Arial Narrow"/>
              </a:rPr>
              <a:t>or</a:t>
            </a:r>
            <a:r>
              <a:rPr sz="4050" spc="1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20" dirty="0">
                <a:solidFill>
                  <a:srgbClr val="2A5C32"/>
                </a:solidFill>
                <a:latin typeface="Arial Narrow"/>
                <a:cs typeface="Arial Narrow"/>
              </a:rPr>
              <a:t>initials</a:t>
            </a:r>
            <a:r>
              <a:rPr sz="4050" spc="2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190" dirty="0">
                <a:solidFill>
                  <a:srgbClr val="2A5C32"/>
                </a:solidFill>
                <a:latin typeface="Arial Narrow"/>
                <a:cs typeface="Arial Narrow"/>
              </a:rPr>
              <a:t>related</a:t>
            </a:r>
            <a:r>
              <a:rPr sz="4050" spc="1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229" dirty="0">
                <a:solidFill>
                  <a:srgbClr val="2A5C32"/>
                </a:solidFill>
                <a:latin typeface="Arial Narrow"/>
                <a:cs typeface="Arial Narrow"/>
              </a:rPr>
              <a:t>to</a:t>
            </a:r>
            <a:r>
              <a:rPr sz="4050" spc="2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175" dirty="0">
                <a:solidFill>
                  <a:srgbClr val="2A5C32"/>
                </a:solidFill>
                <a:latin typeface="Arial Narrow"/>
                <a:cs typeface="Arial Narrow"/>
              </a:rPr>
              <a:t>drugs,</a:t>
            </a:r>
            <a:r>
              <a:rPr sz="4050" spc="1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50" spc="180" dirty="0">
                <a:solidFill>
                  <a:srgbClr val="2A5C32"/>
                </a:solidFill>
                <a:latin typeface="Arial Narrow"/>
                <a:cs typeface="Arial Narrow"/>
              </a:rPr>
              <a:t>weapons</a:t>
            </a:r>
            <a:endParaRPr sz="4050">
              <a:latin typeface="Arial Narrow"/>
              <a:cs typeface="Arial Narrow"/>
            </a:endParaRPr>
          </a:p>
          <a:p>
            <a:pPr marL="12065" marR="5080" algn="ctr">
              <a:lnSpc>
                <a:spcPts val="6070"/>
              </a:lnSpc>
              <a:spcBef>
                <a:spcPts val="60"/>
              </a:spcBef>
            </a:pPr>
            <a:r>
              <a:rPr sz="4350" i="1" spc="-75" dirty="0">
                <a:solidFill>
                  <a:srgbClr val="C30A11"/>
                </a:solidFill>
                <a:latin typeface="Calibri"/>
                <a:cs typeface="Calibri"/>
              </a:rPr>
              <a:t>Violation</a:t>
            </a:r>
            <a:r>
              <a:rPr sz="4350" i="1" spc="15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dirty="0">
                <a:solidFill>
                  <a:srgbClr val="C30A11"/>
                </a:solidFill>
                <a:latin typeface="Calibri"/>
                <a:cs typeface="Calibri"/>
              </a:rPr>
              <a:t>of</a:t>
            </a:r>
            <a:r>
              <a:rPr sz="4350" i="1" spc="20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spc="85" dirty="0">
                <a:solidFill>
                  <a:srgbClr val="C30A11"/>
                </a:solidFill>
                <a:latin typeface="Calibri"/>
                <a:cs typeface="Calibri"/>
              </a:rPr>
              <a:t>school</a:t>
            </a:r>
            <a:r>
              <a:rPr sz="4350" i="1" spc="25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spc="135" dirty="0">
                <a:solidFill>
                  <a:srgbClr val="C30A11"/>
                </a:solidFill>
                <a:latin typeface="Calibri"/>
                <a:cs typeface="Calibri"/>
              </a:rPr>
              <a:t>dress</a:t>
            </a:r>
            <a:r>
              <a:rPr sz="4350" i="1" spc="25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dirty="0">
                <a:solidFill>
                  <a:srgbClr val="C30A11"/>
                </a:solidFill>
                <a:latin typeface="Calibri"/>
                <a:cs typeface="Calibri"/>
              </a:rPr>
              <a:t>code</a:t>
            </a:r>
            <a:r>
              <a:rPr sz="4350" i="1" spc="30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dirty="0">
                <a:solidFill>
                  <a:srgbClr val="C30A11"/>
                </a:solidFill>
                <a:latin typeface="Calibri"/>
                <a:cs typeface="Calibri"/>
              </a:rPr>
              <a:t>can</a:t>
            </a:r>
            <a:r>
              <a:rPr sz="4350" i="1" spc="25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dirty="0">
                <a:solidFill>
                  <a:srgbClr val="C30A11"/>
                </a:solidFill>
                <a:latin typeface="Calibri"/>
                <a:cs typeface="Calibri"/>
              </a:rPr>
              <a:t>lead</a:t>
            </a:r>
            <a:r>
              <a:rPr sz="4350" i="1" spc="25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dirty="0">
                <a:solidFill>
                  <a:srgbClr val="C30A11"/>
                </a:solidFill>
                <a:latin typeface="Calibri"/>
                <a:cs typeface="Calibri"/>
              </a:rPr>
              <a:t>to</a:t>
            </a:r>
            <a:r>
              <a:rPr sz="4350" i="1" spc="20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spc="75" dirty="0">
                <a:solidFill>
                  <a:srgbClr val="C30A11"/>
                </a:solidFill>
                <a:latin typeface="Calibri"/>
                <a:cs typeface="Calibri"/>
              </a:rPr>
              <a:t>consequences,</a:t>
            </a:r>
            <a:r>
              <a:rPr sz="4350" i="1" spc="25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dirty="0">
                <a:solidFill>
                  <a:srgbClr val="C30A11"/>
                </a:solidFill>
                <a:latin typeface="Calibri"/>
                <a:cs typeface="Calibri"/>
              </a:rPr>
              <a:t>including</a:t>
            </a:r>
            <a:r>
              <a:rPr sz="4350" i="1" spc="30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spc="-10" dirty="0">
                <a:solidFill>
                  <a:srgbClr val="C30A11"/>
                </a:solidFill>
                <a:latin typeface="Calibri"/>
                <a:cs typeface="Calibri"/>
              </a:rPr>
              <a:t>parent </a:t>
            </a:r>
            <a:r>
              <a:rPr sz="4350" i="1" dirty="0">
                <a:solidFill>
                  <a:srgbClr val="C30A11"/>
                </a:solidFill>
                <a:latin typeface="Calibri"/>
                <a:cs typeface="Calibri"/>
              </a:rPr>
              <a:t>conference,</a:t>
            </a:r>
            <a:r>
              <a:rPr sz="4350" i="1" spc="5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spc="90" dirty="0">
                <a:solidFill>
                  <a:srgbClr val="C30A11"/>
                </a:solidFill>
                <a:latin typeface="Calibri"/>
                <a:cs typeface="Calibri"/>
              </a:rPr>
              <a:t>issuing</a:t>
            </a:r>
            <a:r>
              <a:rPr sz="4350" i="1" spc="20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dirty="0">
                <a:solidFill>
                  <a:srgbClr val="C30A11"/>
                </a:solidFill>
                <a:latin typeface="Calibri"/>
                <a:cs typeface="Calibri"/>
              </a:rPr>
              <a:t>of</a:t>
            </a:r>
            <a:r>
              <a:rPr sz="4350" i="1" spc="25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dirty="0">
                <a:solidFill>
                  <a:srgbClr val="C30A11"/>
                </a:solidFill>
                <a:latin typeface="Calibri"/>
                <a:cs typeface="Calibri"/>
              </a:rPr>
              <a:t>spirit</a:t>
            </a:r>
            <a:r>
              <a:rPr sz="4350" i="1" spc="15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dirty="0">
                <a:solidFill>
                  <a:srgbClr val="C30A11"/>
                </a:solidFill>
                <a:latin typeface="Calibri"/>
                <a:cs typeface="Calibri"/>
              </a:rPr>
              <a:t>wear,</a:t>
            </a:r>
            <a:r>
              <a:rPr sz="4350" i="1" spc="20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spc="-35" dirty="0">
                <a:solidFill>
                  <a:srgbClr val="C30A11"/>
                </a:solidFill>
                <a:latin typeface="Calibri"/>
                <a:cs typeface="Calibri"/>
              </a:rPr>
              <a:t>detention,</a:t>
            </a:r>
            <a:r>
              <a:rPr sz="4350" i="1" spc="20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dirty="0">
                <a:solidFill>
                  <a:srgbClr val="C30A11"/>
                </a:solidFill>
                <a:latin typeface="Calibri"/>
                <a:cs typeface="Calibri"/>
              </a:rPr>
              <a:t>campus</a:t>
            </a:r>
            <a:r>
              <a:rPr sz="4350" i="1" spc="20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spc="-25" dirty="0">
                <a:solidFill>
                  <a:srgbClr val="C30A11"/>
                </a:solidFill>
                <a:latin typeface="Calibri"/>
                <a:cs typeface="Calibri"/>
              </a:rPr>
              <a:t>beautification,</a:t>
            </a:r>
            <a:r>
              <a:rPr sz="4350" i="1" spc="20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dirty="0">
                <a:solidFill>
                  <a:srgbClr val="C30A11"/>
                </a:solidFill>
                <a:latin typeface="Calibri"/>
                <a:cs typeface="Calibri"/>
              </a:rPr>
              <a:t>or</a:t>
            </a:r>
            <a:r>
              <a:rPr sz="4350" i="1" spc="20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spc="-20" dirty="0">
                <a:solidFill>
                  <a:srgbClr val="C30A11"/>
                </a:solidFill>
                <a:latin typeface="Calibri"/>
                <a:cs typeface="Calibri"/>
              </a:rPr>
              <a:t>other </a:t>
            </a:r>
            <a:r>
              <a:rPr sz="4350" i="1" spc="90" dirty="0">
                <a:solidFill>
                  <a:srgbClr val="C30A11"/>
                </a:solidFill>
                <a:latin typeface="Calibri"/>
                <a:cs typeface="Calibri"/>
              </a:rPr>
              <a:t>consequences</a:t>
            </a:r>
            <a:r>
              <a:rPr sz="4350" i="1" spc="30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spc="110" dirty="0">
                <a:solidFill>
                  <a:srgbClr val="C30A11"/>
                </a:solidFill>
                <a:latin typeface="Calibri"/>
                <a:cs typeface="Calibri"/>
              </a:rPr>
              <a:t>issued</a:t>
            </a:r>
            <a:r>
              <a:rPr sz="4350" i="1" spc="45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dirty="0">
                <a:solidFill>
                  <a:srgbClr val="C30A11"/>
                </a:solidFill>
                <a:latin typeface="Calibri"/>
                <a:cs typeface="Calibri"/>
              </a:rPr>
              <a:t>by</a:t>
            </a:r>
            <a:r>
              <a:rPr sz="4350" i="1" spc="50" dirty="0">
                <a:solidFill>
                  <a:srgbClr val="C30A11"/>
                </a:solidFill>
                <a:latin typeface="Calibri"/>
                <a:cs typeface="Calibri"/>
              </a:rPr>
              <a:t> </a:t>
            </a:r>
            <a:r>
              <a:rPr sz="4350" i="1" spc="-10" dirty="0">
                <a:solidFill>
                  <a:srgbClr val="C30A11"/>
                </a:solidFill>
                <a:latin typeface="Calibri"/>
                <a:cs typeface="Calibri"/>
              </a:rPr>
              <a:t>admin.</a:t>
            </a:r>
            <a:endParaRPr sz="43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096102" y="1512517"/>
            <a:ext cx="4156710" cy="2169160"/>
          </a:xfrm>
          <a:custGeom>
            <a:avLst/>
            <a:gdLst/>
            <a:ahLst/>
            <a:cxnLst/>
            <a:rect l="l" t="t" r="r" b="b"/>
            <a:pathLst>
              <a:path w="4156709" h="2169160">
                <a:moveTo>
                  <a:pt x="381350" y="1045303"/>
                </a:moveTo>
                <a:lnTo>
                  <a:pt x="331048" y="1027359"/>
                </a:lnTo>
                <a:lnTo>
                  <a:pt x="290332" y="1012356"/>
                </a:lnTo>
                <a:lnTo>
                  <a:pt x="235153" y="989411"/>
                </a:lnTo>
                <a:lnTo>
                  <a:pt x="194788" y="967768"/>
                </a:lnTo>
                <a:lnTo>
                  <a:pt x="116840" y="915111"/>
                </a:lnTo>
                <a:lnTo>
                  <a:pt x="76349" y="882678"/>
                </a:lnTo>
                <a:lnTo>
                  <a:pt x="46139" y="851739"/>
                </a:lnTo>
                <a:lnTo>
                  <a:pt x="10941" y="786031"/>
                </a:lnTo>
                <a:lnTo>
                  <a:pt x="3141" y="747108"/>
                </a:lnTo>
                <a:lnTo>
                  <a:pt x="0" y="701369"/>
                </a:lnTo>
                <a:lnTo>
                  <a:pt x="686" y="663745"/>
                </a:lnTo>
                <a:lnTo>
                  <a:pt x="3790" y="617436"/>
                </a:lnTo>
                <a:lnTo>
                  <a:pt x="8540" y="571482"/>
                </a:lnTo>
                <a:lnTo>
                  <a:pt x="14170" y="534922"/>
                </a:lnTo>
                <a:lnTo>
                  <a:pt x="16861" y="520387"/>
                </a:lnTo>
                <a:lnTo>
                  <a:pt x="20170" y="500766"/>
                </a:lnTo>
                <a:lnTo>
                  <a:pt x="23677" y="478633"/>
                </a:lnTo>
                <a:lnTo>
                  <a:pt x="26962" y="456557"/>
                </a:lnTo>
                <a:lnTo>
                  <a:pt x="31852" y="425199"/>
                </a:lnTo>
                <a:lnTo>
                  <a:pt x="50825" y="358587"/>
                </a:lnTo>
                <a:lnTo>
                  <a:pt x="73254" y="294028"/>
                </a:lnTo>
                <a:lnTo>
                  <a:pt x="112191" y="182870"/>
                </a:lnTo>
                <a:lnTo>
                  <a:pt x="133949" y="150837"/>
                </a:lnTo>
                <a:lnTo>
                  <a:pt x="174917" y="99779"/>
                </a:lnTo>
                <a:lnTo>
                  <a:pt x="220526" y="63978"/>
                </a:lnTo>
                <a:lnTo>
                  <a:pt x="272930" y="38823"/>
                </a:lnTo>
                <a:lnTo>
                  <a:pt x="352395" y="17067"/>
                </a:lnTo>
                <a:lnTo>
                  <a:pt x="410956" y="5541"/>
                </a:lnTo>
                <a:lnTo>
                  <a:pt x="462915" y="0"/>
                </a:lnTo>
                <a:lnTo>
                  <a:pt x="511769" y="477"/>
                </a:lnTo>
                <a:lnTo>
                  <a:pt x="561015" y="7008"/>
                </a:lnTo>
                <a:lnTo>
                  <a:pt x="614147" y="19627"/>
                </a:lnTo>
                <a:lnTo>
                  <a:pt x="672104" y="38832"/>
                </a:lnTo>
                <a:lnTo>
                  <a:pt x="717642" y="54953"/>
                </a:lnTo>
                <a:lnTo>
                  <a:pt x="770407" y="74011"/>
                </a:lnTo>
                <a:lnTo>
                  <a:pt x="827539" y="94954"/>
                </a:lnTo>
                <a:lnTo>
                  <a:pt x="886178" y="116724"/>
                </a:lnTo>
                <a:lnTo>
                  <a:pt x="943463" y="138268"/>
                </a:lnTo>
                <a:lnTo>
                  <a:pt x="996535" y="158530"/>
                </a:lnTo>
                <a:lnTo>
                  <a:pt x="1042534" y="176455"/>
                </a:lnTo>
                <a:lnTo>
                  <a:pt x="1078599" y="190988"/>
                </a:lnTo>
                <a:lnTo>
                  <a:pt x="1090128" y="195510"/>
                </a:lnTo>
                <a:lnTo>
                  <a:pt x="1129527" y="209758"/>
                </a:lnTo>
                <a:lnTo>
                  <a:pt x="1192306" y="231479"/>
                </a:lnTo>
                <a:lnTo>
                  <a:pt x="1233060" y="245344"/>
                </a:lnTo>
                <a:lnTo>
                  <a:pt x="1280375" y="261319"/>
                </a:lnTo>
                <a:lnTo>
                  <a:pt x="1334491" y="279486"/>
                </a:lnTo>
                <a:lnTo>
                  <a:pt x="1395645" y="299924"/>
                </a:lnTo>
                <a:lnTo>
                  <a:pt x="1464078" y="322714"/>
                </a:lnTo>
                <a:lnTo>
                  <a:pt x="1540027" y="347937"/>
                </a:lnTo>
                <a:lnTo>
                  <a:pt x="1715431" y="406005"/>
                </a:lnTo>
                <a:lnTo>
                  <a:pt x="1744556" y="415694"/>
                </a:lnTo>
                <a:lnTo>
                  <a:pt x="1812132" y="438515"/>
                </a:lnTo>
                <a:lnTo>
                  <a:pt x="1850167" y="451499"/>
                </a:lnTo>
                <a:lnTo>
                  <a:pt x="1890753" y="465433"/>
                </a:lnTo>
                <a:lnTo>
                  <a:pt x="1933685" y="480242"/>
                </a:lnTo>
                <a:lnTo>
                  <a:pt x="2025746" y="512189"/>
                </a:lnTo>
                <a:lnTo>
                  <a:pt x="2124684" y="546746"/>
                </a:lnTo>
                <a:lnTo>
                  <a:pt x="2228830" y="583318"/>
                </a:lnTo>
                <a:lnTo>
                  <a:pt x="2336516" y="621311"/>
                </a:lnTo>
                <a:lnTo>
                  <a:pt x="2391202" y="640554"/>
                </a:lnTo>
                <a:lnTo>
                  <a:pt x="2555843" y="699175"/>
                </a:lnTo>
                <a:lnTo>
                  <a:pt x="2621125" y="722419"/>
                </a:lnTo>
                <a:lnTo>
                  <a:pt x="2748614" y="768160"/>
                </a:lnTo>
                <a:lnTo>
                  <a:pt x="2810139" y="790293"/>
                </a:lnTo>
                <a:lnTo>
                  <a:pt x="2869697" y="811781"/>
                </a:lnTo>
                <a:lnTo>
                  <a:pt x="2926928" y="832498"/>
                </a:lnTo>
                <a:lnTo>
                  <a:pt x="2981471" y="852313"/>
                </a:lnTo>
                <a:lnTo>
                  <a:pt x="3032967" y="871099"/>
                </a:lnTo>
                <a:lnTo>
                  <a:pt x="3081056" y="888728"/>
                </a:lnTo>
                <a:lnTo>
                  <a:pt x="3125376" y="905070"/>
                </a:lnTo>
                <a:lnTo>
                  <a:pt x="3165569" y="919998"/>
                </a:lnTo>
                <a:lnTo>
                  <a:pt x="3201273" y="933382"/>
                </a:lnTo>
                <a:lnTo>
                  <a:pt x="3257775" y="955009"/>
                </a:lnTo>
                <a:lnTo>
                  <a:pt x="3310570" y="976055"/>
                </a:lnTo>
                <a:lnTo>
                  <a:pt x="3352713" y="992513"/>
                </a:lnTo>
                <a:lnTo>
                  <a:pt x="3402130" y="1011547"/>
                </a:lnTo>
                <a:lnTo>
                  <a:pt x="3456667" y="1032337"/>
                </a:lnTo>
                <a:lnTo>
                  <a:pt x="3514171" y="1054062"/>
                </a:lnTo>
                <a:lnTo>
                  <a:pt x="3572491" y="1075902"/>
                </a:lnTo>
                <a:lnTo>
                  <a:pt x="3710727" y="1127115"/>
                </a:lnTo>
                <a:lnTo>
                  <a:pt x="3774747" y="1151081"/>
                </a:lnTo>
                <a:lnTo>
                  <a:pt x="3823879" y="1169843"/>
                </a:lnTo>
                <a:lnTo>
                  <a:pt x="3860469" y="1184312"/>
                </a:lnTo>
                <a:lnTo>
                  <a:pt x="3905413" y="1204007"/>
                </a:lnTo>
                <a:lnTo>
                  <a:pt x="3943628" y="1223397"/>
                </a:lnTo>
                <a:lnTo>
                  <a:pt x="3990462" y="1250367"/>
                </a:lnTo>
                <a:lnTo>
                  <a:pt x="4056810" y="1302885"/>
                </a:lnTo>
                <a:lnTo>
                  <a:pt x="4094419" y="1337835"/>
                </a:lnTo>
                <a:lnTo>
                  <a:pt x="4121576" y="1374419"/>
                </a:lnTo>
                <a:lnTo>
                  <a:pt x="4139942" y="1415470"/>
                </a:lnTo>
                <a:lnTo>
                  <a:pt x="4151180" y="1463823"/>
                </a:lnTo>
                <a:lnTo>
                  <a:pt x="4156414" y="1522819"/>
                </a:lnTo>
                <a:lnTo>
                  <a:pt x="4153942" y="1551384"/>
                </a:lnTo>
                <a:lnTo>
                  <a:pt x="4147819" y="1589044"/>
                </a:lnTo>
                <a:lnTo>
                  <a:pt x="4144506" y="1608128"/>
                </a:lnTo>
                <a:lnTo>
                  <a:pt x="4141126" y="1628679"/>
                </a:lnTo>
                <a:lnTo>
                  <a:pt x="4138075" y="1648228"/>
                </a:lnTo>
                <a:lnTo>
                  <a:pt x="4135748" y="1664306"/>
                </a:lnTo>
                <a:lnTo>
                  <a:pt x="4129537" y="1692747"/>
                </a:lnTo>
                <a:lnTo>
                  <a:pt x="4117218" y="1737146"/>
                </a:lnTo>
                <a:lnTo>
                  <a:pt x="4100784" y="1791303"/>
                </a:lnTo>
                <a:lnTo>
                  <a:pt x="4082230" y="1849017"/>
                </a:lnTo>
                <a:lnTo>
                  <a:pt x="4063549" y="1904086"/>
                </a:lnTo>
                <a:lnTo>
                  <a:pt x="4046734" y="1950310"/>
                </a:lnTo>
                <a:lnTo>
                  <a:pt x="4008813" y="2027100"/>
                </a:lnTo>
                <a:lnTo>
                  <a:pt x="3979803" y="2069534"/>
                </a:lnTo>
                <a:lnTo>
                  <a:pt x="3948763" y="2106395"/>
                </a:lnTo>
                <a:lnTo>
                  <a:pt x="3917709" y="2135289"/>
                </a:lnTo>
                <a:lnTo>
                  <a:pt x="3854911" y="2164285"/>
                </a:lnTo>
                <a:lnTo>
                  <a:pt x="3813385" y="2169103"/>
                </a:lnTo>
                <a:lnTo>
                  <a:pt x="3767045" y="2168149"/>
                </a:lnTo>
                <a:lnTo>
                  <a:pt x="3718856" y="2161292"/>
                </a:lnTo>
                <a:lnTo>
                  <a:pt x="3672281" y="2148813"/>
                </a:lnTo>
                <a:lnTo>
                  <a:pt x="3605444" y="2128050"/>
                </a:lnTo>
                <a:lnTo>
                  <a:pt x="3570628" y="2116802"/>
                </a:lnTo>
                <a:lnTo>
                  <a:pt x="3535907" y="2105882"/>
                </a:lnTo>
                <a:lnTo>
                  <a:pt x="3505305" y="2096540"/>
                </a:lnTo>
                <a:lnTo>
                  <a:pt x="3482844" y="2090022"/>
                </a:lnTo>
                <a:lnTo>
                  <a:pt x="3471633" y="2086524"/>
                </a:lnTo>
                <a:lnTo>
                  <a:pt x="3421563" y="2069618"/>
                </a:lnTo>
                <a:lnTo>
                  <a:pt x="3384320" y="2056774"/>
                </a:lnTo>
                <a:lnTo>
                  <a:pt x="3340014" y="2041379"/>
                </a:lnTo>
                <a:lnTo>
                  <a:pt x="3289453" y="2023715"/>
                </a:lnTo>
                <a:lnTo>
                  <a:pt x="3233444" y="2004064"/>
                </a:lnTo>
                <a:lnTo>
                  <a:pt x="3172796" y="1982708"/>
                </a:lnTo>
                <a:lnTo>
                  <a:pt x="3108315" y="1959930"/>
                </a:lnTo>
                <a:lnTo>
                  <a:pt x="3040809" y="1936011"/>
                </a:lnTo>
                <a:lnTo>
                  <a:pt x="2894888" y="1884145"/>
                </a:lnTo>
                <a:lnTo>
                  <a:pt x="2823382" y="1858786"/>
                </a:lnTo>
                <a:lnTo>
                  <a:pt x="2756311" y="1835069"/>
                </a:lnTo>
                <a:lnTo>
                  <a:pt x="2693419" y="1812907"/>
                </a:lnTo>
                <a:lnTo>
                  <a:pt x="2634450" y="1792212"/>
                </a:lnTo>
                <a:lnTo>
                  <a:pt x="2579148" y="1772896"/>
                </a:lnTo>
                <a:lnTo>
                  <a:pt x="2527256" y="1754870"/>
                </a:lnTo>
                <a:lnTo>
                  <a:pt x="2478518" y="1738048"/>
                </a:lnTo>
                <a:lnTo>
                  <a:pt x="2432678" y="1722342"/>
                </a:lnTo>
                <a:lnTo>
                  <a:pt x="2389479" y="1707663"/>
                </a:lnTo>
                <a:lnTo>
                  <a:pt x="2348665" y="1693924"/>
                </a:lnTo>
                <a:lnTo>
                  <a:pt x="2309981" y="1681037"/>
                </a:lnTo>
                <a:lnTo>
                  <a:pt x="2273169" y="1668914"/>
                </a:lnTo>
                <a:lnTo>
                  <a:pt x="2204137" y="1646611"/>
                </a:lnTo>
                <a:lnTo>
                  <a:pt x="2105553" y="1615662"/>
                </a:lnTo>
                <a:lnTo>
                  <a:pt x="2068455" y="1603786"/>
                </a:lnTo>
                <a:lnTo>
                  <a:pt x="2028454" y="1590762"/>
                </a:lnTo>
                <a:lnTo>
                  <a:pt x="1985775" y="1576665"/>
                </a:lnTo>
                <a:lnTo>
                  <a:pt x="1940641" y="1561574"/>
                </a:lnTo>
                <a:lnTo>
                  <a:pt x="1893278" y="1545565"/>
                </a:lnTo>
                <a:lnTo>
                  <a:pt x="1843912" y="1528717"/>
                </a:lnTo>
                <a:lnTo>
                  <a:pt x="1792765" y="1511106"/>
                </a:lnTo>
                <a:lnTo>
                  <a:pt x="1740065" y="1492810"/>
                </a:lnTo>
                <a:lnTo>
                  <a:pt x="1686034" y="1473907"/>
                </a:lnTo>
                <a:lnTo>
                  <a:pt x="1630899" y="1454474"/>
                </a:lnTo>
                <a:lnTo>
                  <a:pt x="1574883" y="1434588"/>
                </a:lnTo>
                <a:lnTo>
                  <a:pt x="1518212" y="1414326"/>
                </a:lnTo>
                <a:lnTo>
                  <a:pt x="1461111" y="1393767"/>
                </a:lnTo>
                <a:lnTo>
                  <a:pt x="1325678" y="1344617"/>
                </a:lnTo>
                <a:lnTo>
                  <a:pt x="1258216" y="1320279"/>
                </a:lnTo>
                <a:lnTo>
                  <a:pt x="1199980" y="1299497"/>
                </a:lnTo>
                <a:lnTo>
                  <a:pt x="1149535" y="1281797"/>
                </a:lnTo>
                <a:lnTo>
                  <a:pt x="1105444" y="1266703"/>
                </a:lnTo>
                <a:lnTo>
                  <a:pt x="1066271" y="1253741"/>
                </a:lnTo>
                <a:lnTo>
                  <a:pt x="996935" y="1232306"/>
                </a:lnTo>
                <a:lnTo>
                  <a:pt x="930036" y="1213692"/>
                </a:lnTo>
                <a:lnTo>
                  <a:pt x="893910" y="1204255"/>
                </a:lnTo>
                <a:lnTo>
                  <a:pt x="860331" y="1195342"/>
                </a:lnTo>
                <a:lnTo>
                  <a:pt x="821758" y="1184684"/>
                </a:lnTo>
                <a:lnTo>
                  <a:pt x="782954" y="1173621"/>
                </a:lnTo>
                <a:lnTo>
                  <a:pt x="748688" y="1163489"/>
                </a:lnTo>
                <a:lnTo>
                  <a:pt x="716164" y="1153687"/>
                </a:lnTo>
                <a:lnTo>
                  <a:pt x="682111" y="1143522"/>
                </a:lnTo>
                <a:lnTo>
                  <a:pt x="650568" y="1134193"/>
                </a:lnTo>
                <a:lnTo>
                  <a:pt x="625574" y="1126902"/>
                </a:lnTo>
                <a:lnTo>
                  <a:pt x="592090" y="1116637"/>
                </a:lnTo>
                <a:lnTo>
                  <a:pt x="546609" y="1101853"/>
                </a:lnTo>
                <a:lnTo>
                  <a:pt x="493448" y="1084042"/>
                </a:lnTo>
                <a:lnTo>
                  <a:pt x="436922" y="1064694"/>
                </a:lnTo>
                <a:lnTo>
                  <a:pt x="381350" y="1045303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 rot="960000">
            <a:off x="15394257" y="2132196"/>
            <a:ext cx="1833490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79"/>
              </a:lnSpc>
            </a:pPr>
            <a:r>
              <a:rPr sz="5250" baseline="2380" dirty="0">
                <a:solidFill>
                  <a:srgbClr val="2A5C32"/>
                </a:solidFill>
                <a:latin typeface="Arial Narrow"/>
                <a:cs typeface="Arial Narrow"/>
              </a:rPr>
              <a:t>P</a:t>
            </a:r>
            <a:r>
              <a:rPr sz="5250" baseline="1587" dirty="0">
                <a:solidFill>
                  <a:srgbClr val="2A5C32"/>
                </a:solidFill>
                <a:latin typeface="Arial Narrow"/>
                <a:cs typeface="Arial Narrow"/>
              </a:rPr>
              <a:t>age</a:t>
            </a:r>
            <a:r>
              <a:rPr sz="5250" spc="-232" baseline="1587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500" spc="-190" dirty="0">
                <a:solidFill>
                  <a:srgbClr val="2A5C32"/>
                </a:solidFill>
                <a:latin typeface="Arial Narrow"/>
                <a:cs typeface="Arial Narrow"/>
              </a:rPr>
              <a:t>12</a:t>
            </a:r>
            <a:r>
              <a:rPr sz="3500" spc="-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500" spc="110" dirty="0">
                <a:solidFill>
                  <a:srgbClr val="2A5C32"/>
                </a:solidFill>
                <a:latin typeface="Arial Narrow"/>
                <a:cs typeface="Arial Narrow"/>
              </a:rPr>
              <a:t>in</a:t>
            </a:r>
            <a:endParaRPr sz="35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415" dirty="0"/>
              <a:t>ACHIEVEMENT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325" dirty="0"/>
              <a:t>COMMUNITY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680911" y="9077079"/>
            <a:ext cx="3378835" cy="89408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4650" spc="-380" dirty="0">
                <a:solidFill>
                  <a:srgbClr val="2A5C32"/>
                </a:solidFill>
                <a:latin typeface="Arial Narrow"/>
                <a:cs typeface="Arial Narrow"/>
              </a:rPr>
              <a:t>RESPONSIBILITY</a:t>
            </a:r>
            <a:endParaRPr sz="465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875647" y="9074280"/>
            <a:ext cx="2720340" cy="93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850" spc="-540" dirty="0">
                <a:solidFill>
                  <a:srgbClr val="2A5C32"/>
                </a:solidFill>
                <a:latin typeface="Arial Narrow"/>
                <a:cs typeface="Arial Narrow"/>
              </a:rPr>
              <a:t>KNOWLEDGE</a:t>
            </a:r>
            <a:endParaRPr sz="485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3111" y="9090790"/>
            <a:ext cx="2608580" cy="93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850" spc="-415" dirty="0">
                <a:solidFill>
                  <a:srgbClr val="2A5C32"/>
                </a:solidFill>
                <a:latin typeface="Arial Narrow"/>
                <a:cs typeface="Arial Narrow"/>
              </a:rPr>
              <a:t>TEAMWORK</a:t>
            </a:r>
            <a:endParaRPr sz="485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 rot="960000">
            <a:off x="14722672" y="2726929"/>
            <a:ext cx="2821084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4"/>
              </a:lnSpc>
            </a:pPr>
            <a:r>
              <a:rPr sz="5250" spc="82" baseline="2380" dirty="0">
                <a:solidFill>
                  <a:srgbClr val="2A5C32"/>
                </a:solidFill>
                <a:latin typeface="Arial Narrow"/>
                <a:cs typeface="Arial Narrow"/>
              </a:rPr>
              <a:t>S</a:t>
            </a:r>
            <a:r>
              <a:rPr sz="5250" spc="82" baseline="1587" dirty="0">
                <a:solidFill>
                  <a:srgbClr val="2A5C32"/>
                </a:solidFill>
                <a:latin typeface="Arial Narrow"/>
                <a:cs typeface="Arial Narrow"/>
              </a:rPr>
              <a:t>tud</a:t>
            </a:r>
            <a:r>
              <a:rPr sz="3500" spc="55" dirty="0">
                <a:solidFill>
                  <a:srgbClr val="2A5C32"/>
                </a:solidFill>
                <a:latin typeface="Arial Narrow"/>
                <a:cs typeface="Arial Narrow"/>
              </a:rPr>
              <a:t>ent</a:t>
            </a:r>
            <a:r>
              <a:rPr sz="3500" spc="-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500" spc="-10" dirty="0">
                <a:solidFill>
                  <a:srgbClr val="2A5C32"/>
                </a:solidFill>
                <a:latin typeface="Arial Narrow"/>
                <a:cs typeface="Arial Narrow"/>
              </a:rPr>
              <a:t>Agen</a:t>
            </a:r>
            <a:r>
              <a:rPr sz="5250" spc="-15" baseline="-1587" dirty="0">
                <a:solidFill>
                  <a:srgbClr val="2A5C32"/>
                </a:solidFill>
                <a:latin typeface="Arial Narrow"/>
                <a:cs typeface="Arial Narrow"/>
              </a:rPr>
              <a:t>da</a:t>
            </a:r>
            <a:endParaRPr sz="5250" baseline="-1587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86771" y="277458"/>
            <a:ext cx="8008620" cy="1684020"/>
          </a:xfrm>
          <a:custGeom>
            <a:avLst/>
            <a:gdLst/>
            <a:ahLst/>
            <a:cxnLst/>
            <a:rect l="l" t="t" r="r" b="b"/>
            <a:pathLst>
              <a:path w="8008620" h="1684020">
                <a:moveTo>
                  <a:pt x="7237593" y="1683559"/>
                </a:moveTo>
                <a:lnTo>
                  <a:pt x="770697" y="1683559"/>
                </a:lnTo>
                <a:lnTo>
                  <a:pt x="751778" y="1683327"/>
                </a:lnTo>
                <a:lnTo>
                  <a:pt x="695156" y="1679848"/>
                </a:lnTo>
                <a:lnTo>
                  <a:pt x="638943" y="1672214"/>
                </a:lnTo>
                <a:lnTo>
                  <a:pt x="583433" y="1660462"/>
                </a:lnTo>
                <a:lnTo>
                  <a:pt x="528938" y="1644659"/>
                </a:lnTo>
                <a:lnTo>
                  <a:pt x="475764" y="1624892"/>
                </a:lnTo>
                <a:lnTo>
                  <a:pt x="424188" y="1601269"/>
                </a:lnTo>
                <a:lnTo>
                  <a:pt x="374479" y="1573910"/>
                </a:lnTo>
                <a:lnTo>
                  <a:pt x="326918" y="1542968"/>
                </a:lnTo>
                <a:lnTo>
                  <a:pt x="281772" y="1508618"/>
                </a:lnTo>
                <a:lnTo>
                  <a:pt x="239274" y="1471040"/>
                </a:lnTo>
                <a:lnTo>
                  <a:pt x="199648" y="1430430"/>
                </a:lnTo>
                <a:lnTo>
                  <a:pt x="163117" y="1387014"/>
                </a:lnTo>
                <a:lnTo>
                  <a:pt x="129885" y="1341037"/>
                </a:lnTo>
                <a:lnTo>
                  <a:pt x="100126" y="1292741"/>
                </a:lnTo>
                <a:lnTo>
                  <a:pt x="73994" y="1242376"/>
                </a:lnTo>
                <a:lnTo>
                  <a:pt x="51639" y="1190226"/>
                </a:lnTo>
                <a:lnTo>
                  <a:pt x="33185" y="1136582"/>
                </a:lnTo>
                <a:lnTo>
                  <a:pt x="18727" y="1081727"/>
                </a:lnTo>
                <a:lnTo>
                  <a:pt x="8341" y="1025946"/>
                </a:lnTo>
                <a:lnTo>
                  <a:pt x="2087" y="969552"/>
                </a:lnTo>
                <a:lnTo>
                  <a:pt x="0" y="912861"/>
                </a:lnTo>
                <a:lnTo>
                  <a:pt x="0" y="770697"/>
                </a:lnTo>
                <a:lnTo>
                  <a:pt x="2087" y="714007"/>
                </a:lnTo>
                <a:lnTo>
                  <a:pt x="8341" y="657612"/>
                </a:lnTo>
                <a:lnTo>
                  <a:pt x="18727" y="601830"/>
                </a:lnTo>
                <a:lnTo>
                  <a:pt x="33185" y="546975"/>
                </a:lnTo>
                <a:lnTo>
                  <a:pt x="51639" y="493332"/>
                </a:lnTo>
                <a:lnTo>
                  <a:pt x="73994" y="441181"/>
                </a:lnTo>
                <a:lnTo>
                  <a:pt x="100126" y="390816"/>
                </a:lnTo>
                <a:lnTo>
                  <a:pt x="129885" y="342520"/>
                </a:lnTo>
                <a:lnTo>
                  <a:pt x="163117" y="296544"/>
                </a:lnTo>
                <a:lnTo>
                  <a:pt x="199648" y="253128"/>
                </a:lnTo>
                <a:lnTo>
                  <a:pt x="239274" y="212517"/>
                </a:lnTo>
                <a:lnTo>
                  <a:pt x="281772" y="174940"/>
                </a:lnTo>
                <a:lnTo>
                  <a:pt x="326918" y="140589"/>
                </a:lnTo>
                <a:lnTo>
                  <a:pt x="374479" y="109647"/>
                </a:lnTo>
                <a:lnTo>
                  <a:pt x="424188" y="82288"/>
                </a:lnTo>
                <a:lnTo>
                  <a:pt x="475764" y="58665"/>
                </a:lnTo>
                <a:lnTo>
                  <a:pt x="528938" y="38899"/>
                </a:lnTo>
                <a:lnTo>
                  <a:pt x="583433" y="23096"/>
                </a:lnTo>
                <a:lnTo>
                  <a:pt x="638943" y="11345"/>
                </a:lnTo>
                <a:lnTo>
                  <a:pt x="695156" y="3711"/>
                </a:lnTo>
                <a:lnTo>
                  <a:pt x="751778" y="231"/>
                </a:lnTo>
                <a:lnTo>
                  <a:pt x="770697" y="0"/>
                </a:lnTo>
                <a:lnTo>
                  <a:pt x="7237593" y="0"/>
                </a:lnTo>
                <a:lnTo>
                  <a:pt x="7294284" y="2087"/>
                </a:lnTo>
                <a:lnTo>
                  <a:pt x="7350678" y="8340"/>
                </a:lnTo>
                <a:lnTo>
                  <a:pt x="7406459" y="18726"/>
                </a:lnTo>
                <a:lnTo>
                  <a:pt x="7461315" y="33185"/>
                </a:lnTo>
                <a:lnTo>
                  <a:pt x="7514957" y="51639"/>
                </a:lnTo>
                <a:lnTo>
                  <a:pt x="7567109" y="73994"/>
                </a:lnTo>
                <a:lnTo>
                  <a:pt x="7617473" y="100126"/>
                </a:lnTo>
                <a:lnTo>
                  <a:pt x="7665768" y="129885"/>
                </a:lnTo>
                <a:lnTo>
                  <a:pt x="7711746" y="163117"/>
                </a:lnTo>
                <a:lnTo>
                  <a:pt x="7755162" y="199647"/>
                </a:lnTo>
                <a:lnTo>
                  <a:pt x="7795772" y="239274"/>
                </a:lnTo>
                <a:lnTo>
                  <a:pt x="7833351" y="281771"/>
                </a:lnTo>
                <a:lnTo>
                  <a:pt x="7867700" y="326918"/>
                </a:lnTo>
                <a:lnTo>
                  <a:pt x="7898642" y="374479"/>
                </a:lnTo>
                <a:lnTo>
                  <a:pt x="7926001" y="424187"/>
                </a:lnTo>
                <a:lnTo>
                  <a:pt x="7949624" y="475763"/>
                </a:lnTo>
                <a:lnTo>
                  <a:pt x="7969391" y="528938"/>
                </a:lnTo>
                <a:lnTo>
                  <a:pt x="7985195" y="583433"/>
                </a:lnTo>
                <a:lnTo>
                  <a:pt x="7996946" y="638943"/>
                </a:lnTo>
                <a:lnTo>
                  <a:pt x="8004581" y="695156"/>
                </a:lnTo>
                <a:lnTo>
                  <a:pt x="8008059" y="751778"/>
                </a:lnTo>
                <a:lnTo>
                  <a:pt x="8008291" y="770697"/>
                </a:lnTo>
                <a:lnTo>
                  <a:pt x="8008291" y="912861"/>
                </a:lnTo>
                <a:lnTo>
                  <a:pt x="8006204" y="969552"/>
                </a:lnTo>
                <a:lnTo>
                  <a:pt x="7999950" y="1025946"/>
                </a:lnTo>
                <a:lnTo>
                  <a:pt x="7989564" y="1081727"/>
                </a:lnTo>
                <a:lnTo>
                  <a:pt x="7975105" y="1136582"/>
                </a:lnTo>
                <a:lnTo>
                  <a:pt x="7956651" y="1190226"/>
                </a:lnTo>
                <a:lnTo>
                  <a:pt x="7934296" y="1242376"/>
                </a:lnTo>
                <a:lnTo>
                  <a:pt x="7908165" y="1292741"/>
                </a:lnTo>
                <a:lnTo>
                  <a:pt x="7878405" y="1341037"/>
                </a:lnTo>
                <a:lnTo>
                  <a:pt x="7845174" y="1387014"/>
                </a:lnTo>
                <a:lnTo>
                  <a:pt x="7808643" y="1430430"/>
                </a:lnTo>
                <a:lnTo>
                  <a:pt x="7769016" y="1471040"/>
                </a:lnTo>
                <a:lnTo>
                  <a:pt x="7726519" y="1508618"/>
                </a:lnTo>
                <a:lnTo>
                  <a:pt x="7681372" y="1542968"/>
                </a:lnTo>
                <a:lnTo>
                  <a:pt x="7633811" y="1573910"/>
                </a:lnTo>
                <a:lnTo>
                  <a:pt x="7584103" y="1601269"/>
                </a:lnTo>
                <a:lnTo>
                  <a:pt x="7532526" y="1624892"/>
                </a:lnTo>
                <a:lnTo>
                  <a:pt x="7479353" y="1644659"/>
                </a:lnTo>
                <a:lnTo>
                  <a:pt x="7424857" y="1660462"/>
                </a:lnTo>
                <a:lnTo>
                  <a:pt x="7369347" y="1672214"/>
                </a:lnTo>
                <a:lnTo>
                  <a:pt x="7313135" y="1679848"/>
                </a:lnTo>
                <a:lnTo>
                  <a:pt x="7256513" y="1683327"/>
                </a:lnTo>
                <a:lnTo>
                  <a:pt x="7237593" y="1683559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805" y="70232"/>
            <a:ext cx="2040786" cy="2105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54451" y="2077035"/>
            <a:ext cx="5006518" cy="687729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51084" y="2592675"/>
            <a:ext cx="5756275" cy="329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300"/>
              </a:lnSpc>
              <a:spcBef>
                <a:spcPts val="100"/>
              </a:spcBef>
            </a:pPr>
            <a:r>
              <a:rPr sz="3750" dirty="0">
                <a:solidFill>
                  <a:srgbClr val="2A5C32"/>
                </a:solidFill>
                <a:latin typeface="Arial Narrow"/>
                <a:cs typeface="Arial Narrow"/>
              </a:rPr>
              <a:t>Use</a:t>
            </a:r>
            <a:r>
              <a:rPr sz="3750" spc="-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750" spc="135" dirty="0">
                <a:solidFill>
                  <a:srgbClr val="2A5C32"/>
                </a:solidFill>
                <a:latin typeface="Arial Narrow"/>
                <a:cs typeface="Arial Narrow"/>
              </a:rPr>
              <a:t>phone</a:t>
            </a:r>
            <a:r>
              <a:rPr sz="375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750" spc="204" dirty="0">
                <a:solidFill>
                  <a:srgbClr val="2A5C32"/>
                </a:solidFill>
                <a:latin typeface="Arial Narrow"/>
                <a:cs typeface="Arial Narrow"/>
              </a:rPr>
              <a:t>pockets</a:t>
            </a:r>
            <a:r>
              <a:rPr sz="375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750" spc="204" dirty="0">
                <a:solidFill>
                  <a:srgbClr val="2A5C32"/>
                </a:solidFill>
                <a:latin typeface="Arial Narrow"/>
                <a:cs typeface="Arial Narrow"/>
              </a:rPr>
              <a:t>if</a:t>
            </a:r>
            <a:r>
              <a:rPr sz="3750" spc="-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750" spc="160" dirty="0">
                <a:solidFill>
                  <a:srgbClr val="2A5C32"/>
                </a:solidFill>
                <a:latin typeface="Arial Narrow"/>
                <a:cs typeface="Arial Narrow"/>
              </a:rPr>
              <a:t>required </a:t>
            </a:r>
            <a:r>
              <a:rPr sz="3750" spc="165" dirty="0">
                <a:solidFill>
                  <a:srgbClr val="2A5C32"/>
                </a:solidFill>
                <a:latin typeface="Arial Narrow"/>
                <a:cs typeface="Arial Narrow"/>
              </a:rPr>
              <a:t>by</a:t>
            </a:r>
            <a:r>
              <a:rPr sz="3750" spc="2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750" spc="145" dirty="0">
                <a:solidFill>
                  <a:srgbClr val="2A5C32"/>
                </a:solidFill>
                <a:latin typeface="Arial Narrow"/>
                <a:cs typeface="Arial Narrow"/>
              </a:rPr>
              <a:t>teacher.</a:t>
            </a:r>
            <a:endParaRPr sz="3750">
              <a:latin typeface="Arial Narrow"/>
              <a:cs typeface="Arial Narrow"/>
            </a:endParaRPr>
          </a:p>
          <a:p>
            <a:pPr marL="66040" marR="58419" algn="ctr">
              <a:lnSpc>
                <a:spcPct val="114300"/>
              </a:lnSpc>
            </a:pPr>
            <a:r>
              <a:rPr sz="3750" spc="114" dirty="0">
                <a:solidFill>
                  <a:srgbClr val="2A5C32"/>
                </a:solidFill>
                <a:latin typeface="Arial Narrow"/>
                <a:cs typeface="Arial Narrow"/>
              </a:rPr>
              <a:t>Follow</a:t>
            </a:r>
            <a:r>
              <a:rPr sz="375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750" spc="185" dirty="0">
                <a:solidFill>
                  <a:srgbClr val="2A5C32"/>
                </a:solidFill>
                <a:latin typeface="Arial Narrow"/>
                <a:cs typeface="Arial Narrow"/>
              </a:rPr>
              <a:t>teacher’s</a:t>
            </a:r>
            <a:r>
              <a:rPr sz="375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750" spc="190" dirty="0">
                <a:solidFill>
                  <a:srgbClr val="2A5C32"/>
                </a:solidFill>
                <a:latin typeface="Arial Narrow"/>
                <a:cs typeface="Arial Narrow"/>
              </a:rPr>
              <a:t>classroom </a:t>
            </a:r>
            <a:r>
              <a:rPr sz="3750" spc="180" dirty="0">
                <a:solidFill>
                  <a:srgbClr val="2A5C32"/>
                </a:solidFill>
                <a:latin typeface="Arial Narrow"/>
                <a:cs typeface="Arial Narrow"/>
              </a:rPr>
              <a:t>expectations</a:t>
            </a:r>
            <a:r>
              <a:rPr sz="375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750" spc="140" dirty="0">
                <a:solidFill>
                  <a:srgbClr val="2A5C32"/>
                </a:solidFill>
                <a:latin typeface="Arial Narrow"/>
                <a:cs typeface="Arial Narrow"/>
              </a:rPr>
              <a:t>on</a:t>
            </a:r>
            <a:r>
              <a:rPr sz="3750" spc="2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750" spc="155" dirty="0">
                <a:solidFill>
                  <a:srgbClr val="2A5C32"/>
                </a:solidFill>
                <a:latin typeface="Arial Narrow"/>
                <a:cs typeface="Arial Narrow"/>
              </a:rPr>
              <a:t>use</a:t>
            </a:r>
            <a:r>
              <a:rPr sz="375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750" spc="135" dirty="0">
                <a:solidFill>
                  <a:srgbClr val="2A5C32"/>
                </a:solidFill>
                <a:latin typeface="Arial Narrow"/>
                <a:cs typeface="Arial Narrow"/>
              </a:rPr>
              <a:t>of </a:t>
            </a:r>
            <a:r>
              <a:rPr sz="3750" spc="150" dirty="0">
                <a:solidFill>
                  <a:srgbClr val="2A5C32"/>
                </a:solidFill>
                <a:latin typeface="Arial Narrow"/>
                <a:cs typeface="Arial Narrow"/>
              </a:rPr>
              <a:t>phones</a:t>
            </a:r>
            <a:r>
              <a:rPr sz="375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750" spc="125" dirty="0">
                <a:solidFill>
                  <a:srgbClr val="2A5C32"/>
                </a:solidFill>
                <a:latin typeface="Arial Narrow"/>
                <a:cs typeface="Arial Narrow"/>
              </a:rPr>
              <a:t>and</a:t>
            </a:r>
            <a:r>
              <a:rPr sz="375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750" spc="155" dirty="0">
                <a:solidFill>
                  <a:srgbClr val="2A5C32"/>
                </a:solidFill>
                <a:latin typeface="Arial Narrow"/>
                <a:cs typeface="Arial Narrow"/>
              </a:rPr>
              <a:t>earbuds</a:t>
            </a:r>
            <a:r>
              <a:rPr sz="375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750" spc="180" dirty="0">
                <a:solidFill>
                  <a:srgbClr val="2A5C32"/>
                </a:solidFill>
                <a:latin typeface="Arial Narrow"/>
                <a:cs typeface="Arial Narrow"/>
              </a:rPr>
              <a:t>in</a:t>
            </a:r>
            <a:r>
              <a:rPr sz="375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750" spc="165" dirty="0">
                <a:solidFill>
                  <a:srgbClr val="2A5C32"/>
                </a:solidFill>
                <a:latin typeface="Arial Narrow"/>
                <a:cs typeface="Arial Narrow"/>
              </a:rPr>
              <a:t>class.</a:t>
            </a:r>
            <a:endParaRPr sz="375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32197" y="6327096"/>
            <a:ext cx="4451350" cy="2175510"/>
          </a:xfrm>
          <a:custGeom>
            <a:avLst/>
            <a:gdLst/>
            <a:ahLst/>
            <a:cxnLst/>
            <a:rect l="l" t="t" r="r" b="b"/>
            <a:pathLst>
              <a:path w="4451350" h="2175509">
                <a:moveTo>
                  <a:pt x="775859" y="2116825"/>
                </a:moveTo>
                <a:lnTo>
                  <a:pt x="722185" y="2133629"/>
                </a:lnTo>
                <a:lnTo>
                  <a:pt x="678436" y="2146825"/>
                </a:lnTo>
                <a:lnTo>
                  <a:pt x="617489" y="2162512"/>
                </a:lnTo>
                <a:lnTo>
                  <a:pt x="569823" y="2169899"/>
                </a:lnTo>
                <a:lnTo>
                  <a:pt x="470887" y="2175018"/>
                </a:lnTo>
                <a:lnTo>
                  <a:pt x="416272" y="2173402"/>
                </a:lnTo>
                <a:lnTo>
                  <a:pt x="371249" y="2166521"/>
                </a:lnTo>
                <a:lnTo>
                  <a:pt x="333317" y="2153519"/>
                </a:lnTo>
                <a:lnTo>
                  <a:pt x="299979" y="2133539"/>
                </a:lnTo>
                <a:lnTo>
                  <a:pt x="268733" y="2105724"/>
                </a:lnTo>
                <a:lnTo>
                  <a:pt x="237081" y="2069217"/>
                </a:lnTo>
                <a:lnTo>
                  <a:pt x="213795" y="2037111"/>
                </a:lnTo>
                <a:lnTo>
                  <a:pt x="187032" y="1996163"/>
                </a:lnTo>
                <a:lnTo>
                  <a:pt x="161879" y="1954469"/>
                </a:lnTo>
                <a:lnTo>
                  <a:pt x="143424" y="1920124"/>
                </a:lnTo>
                <a:lnTo>
                  <a:pt x="136467" y="1906183"/>
                </a:lnTo>
                <a:lnTo>
                  <a:pt x="126805" y="1887569"/>
                </a:lnTo>
                <a:lnTo>
                  <a:pt x="115715" y="1866714"/>
                </a:lnTo>
                <a:lnTo>
                  <a:pt x="104475" y="1846048"/>
                </a:lnTo>
                <a:lnTo>
                  <a:pt x="88698" y="1816551"/>
                </a:lnTo>
                <a:lnTo>
                  <a:pt x="62400" y="1748447"/>
                </a:lnTo>
                <a:lnTo>
                  <a:pt x="40310" y="1679880"/>
                </a:lnTo>
                <a:lnTo>
                  <a:pt x="2544" y="1561616"/>
                </a:lnTo>
                <a:lnTo>
                  <a:pt x="520" y="1520851"/>
                </a:lnTo>
                <a:lnTo>
                  <a:pt x="0" y="1484078"/>
                </a:lnTo>
                <a:lnTo>
                  <a:pt x="2581" y="1451889"/>
                </a:lnTo>
                <a:lnTo>
                  <a:pt x="18221" y="1392824"/>
                </a:lnTo>
                <a:lnTo>
                  <a:pt x="46327" y="1338410"/>
                </a:lnTo>
                <a:lnTo>
                  <a:pt x="99340" y="1269692"/>
                </a:lnTo>
                <a:lnTo>
                  <a:pt x="134480" y="1229954"/>
                </a:lnTo>
                <a:lnTo>
                  <a:pt x="168060" y="1196874"/>
                </a:lnTo>
                <a:lnTo>
                  <a:pt x="201792" y="1169188"/>
                </a:lnTo>
                <a:lnTo>
                  <a:pt x="237390" y="1145627"/>
                </a:lnTo>
                <a:lnTo>
                  <a:pt x="276568" y="1124926"/>
                </a:lnTo>
                <a:lnTo>
                  <a:pt x="321040" y="1105818"/>
                </a:lnTo>
                <a:lnTo>
                  <a:pt x="381950" y="1085221"/>
                </a:lnTo>
                <a:lnTo>
                  <a:pt x="430463" y="1069905"/>
                </a:lnTo>
                <a:lnTo>
                  <a:pt x="486915" y="1052479"/>
                </a:lnTo>
                <a:lnTo>
                  <a:pt x="548234" y="1033868"/>
                </a:lnTo>
                <a:lnTo>
                  <a:pt x="611344" y="1014998"/>
                </a:lnTo>
                <a:lnTo>
                  <a:pt x="673173" y="996796"/>
                </a:lnTo>
                <a:lnTo>
                  <a:pt x="730647" y="980188"/>
                </a:lnTo>
                <a:lnTo>
                  <a:pt x="780691" y="966099"/>
                </a:lnTo>
                <a:lnTo>
                  <a:pt x="820232" y="955455"/>
                </a:lnTo>
                <a:lnTo>
                  <a:pt x="831714" y="952264"/>
                </a:lnTo>
                <a:lnTo>
                  <a:pt x="869308" y="940740"/>
                </a:lnTo>
                <a:lnTo>
                  <a:pt x="927752" y="921915"/>
                </a:lnTo>
                <a:lnTo>
                  <a:pt x="965297" y="909598"/>
                </a:lnTo>
                <a:lnTo>
                  <a:pt x="1008661" y="895255"/>
                </a:lnTo>
                <a:lnTo>
                  <a:pt x="1058043" y="878818"/>
                </a:lnTo>
                <a:lnTo>
                  <a:pt x="1113647" y="860222"/>
                </a:lnTo>
                <a:lnTo>
                  <a:pt x="1175674" y="839399"/>
                </a:lnTo>
                <a:lnTo>
                  <a:pt x="1319804" y="790804"/>
                </a:lnTo>
                <a:lnTo>
                  <a:pt x="1492047" y="732498"/>
                </a:lnTo>
                <a:lnTo>
                  <a:pt x="1522680" y="722180"/>
                </a:lnTo>
                <a:lnTo>
                  <a:pt x="1593972" y="698526"/>
                </a:lnTo>
                <a:lnTo>
                  <a:pt x="1634186" y="685330"/>
                </a:lnTo>
                <a:lnTo>
                  <a:pt x="1677148" y="671314"/>
                </a:lnTo>
                <a:lnTo>
                  <a:pt x="1722637" y="656548"/>
                </a:lnTo>
                <a:lnTo>
                  <a:pt x="1820303" y="625044"/>
                </a:lnTo>
                <a:lnTo>
                  <a:pt x="1925406" y="591375"/>
                </a:lnTo>
                <a:lnTo>
                  <a:pt x="2036167" y="556099"/>
                </a:lnTo>
                <a:lnTo>
                  <a:pt x="2150805" y="519773"/>
                </a:lnTo>
                <a:lnTo>
                  <a:pt x="2208989" y="501284"/>
                </a:lnTo>
                <a:lnTo>
                  <a:pt x="2384598" y="446195"/>
                </a:lnTo>
                <a:lnTo>
                  <a:pt x="2449900" y="425710"/>
                </a:lnTo>
                <a:lnTo>
                  <a:pt x="2639935" y="366629"/>
                </a:lnTo>
                <a:lnTo>
                  <a:pt x="2758501" y="330007"/>
                </a:lnTo>
                <a:lnTo>
                  <a:pt x="2814400" y="312835"/>
                </a:lnTo>
                <a:lnTo>
                  <a:pt x="2867621" y="296553"/>
                </a:lnTo>
                <a:lnTo>
                  <a:pt x="2917847" y="281262"/>
                </a:lnTo>
                <a:lnTo>
                  <a:pt x="2964763" y="267061"/>
                </a:lnTo>
                <a:lnTo>
                  <a:pt x="3008050" y="254048"/>
                </a:lnTo>
                <a:lnTo>
                  <a:pt x="3047392" y="242323"/>
                </a:lnTo>
                <a:lnTo>
                  <a:pt x="3112977" y="223135"/>
                </a:lnTo>
                <a:lnTo>
                  <a:pt x="3189702" y="201934"/>
                </a:lnTo>
                <a:lnTo>
                  <a:pt x="3228361" y="191126"/>
                </a:lnTo>
                <a:lnTo>
                  <a:pt x="3273400" y="178317"/>
                </a:lnTo>
                <a:lnTo>
                  <a:pt x="3323256" y="163960"/>
                </a:lnTo>
                <a:lnTo>
                  <a:pt x="3376369" y="148506"/>
                </a:lnTo>
                <a:lnTo>
                  <a:pt x="3431178" y="132407"/>
                </a:lnTo>
                <a:lnTo>
                  <a:pt x="3486120" y="116115"/>
                </a:lnTo>
                <a:lnTo>
                  <a:pt x="3627032" y="73861"/>
                </a:lnTo>
                <a:lnTo>
                  <a:pt x="3696059" y="53426"/>
                </a:lnTo>
                <a:lnTo>
                  <a:pt x="3749269" y="38055"/>
                </a:lnTo>
                <a:lnTo>
                  <a:pt x="3789210" y="27024"/>
                </a:lnTo>
                <a:lnTo>
                  <a:pt x="3839490" y="15094"/>
                </a:lnTo>
                <a:lnTo>
                  <a:pt x="3883919" y="7175"/>
                </a:lnTo>
                <a:lnTo>
                  <a:pt x="3940403" y="170"/>
                </a:lnTo>
                <a:lnTo>
                  <a:pt x="3961209" y="0"/>
                </a:lnTo>
                <a:lnTo>
                  <a:pt x="4029497" y="2292"/>
                </a:lnTo>
                <a:lnTo>
                  <a:pt x="4083285" y="7855"/>
                </a:lnTo>
                <a:lnTo>
                  <a:pt x="4129322" y="21423"/>
                </a:lnTo>
                <a:lnTo>
                  <a:pt x="4170802" y="44327"/>
                </a:lnTo>
                <a:lnTo>
                  <a:pt x="4210919" y="77899"/>
                </a:lnTo>
                <a:lnTo>
                  <a:pt x="4252738" y="124238"/>
                </a:lnTo>
                <a:lnTo>
                  <a:pt x="4287516" y="185434"/>
                </a:lnTo>
                <a:lnTo>
                  <a:pt x="4296835" y="203598"/>
                </a:lnTo>
                <a:lnTo>
                  <a:pt x="4307028" y="223041"/>
                </a:lnTo>
                <a:lnTo>
                  <a:pt x="4316862" y="241432"/>
                </a:lnTo>
                <a:lnTo>
                  <a:pt x="4325103" y="256441"/>
                </a:lnTo>
                <a:lnTo>
                  <a:pt x="4337920" y="284320"/>
                </a:lnTo>
                <a:lnTo>
                  <a:pt x="4355723" y="329506"/>
                </a:lnTo>
                <a:lnTo>
                  <a:pt x="4376256" y="385516"/>
                </a:lnTo>
                <a:lnTo>
                  <a:pt x="4397262" y="445864"/>
                </a:lnTo>
                <a:lnTo>
                  <a:pt x="4416484" y="504067"/>
                </a:lnTo>
                <a:lnTo>
                  <a:pt x="4431664" y="553641"/>
                </a:lnTo>
                <a:lnTo>
                  <a:pt x="4448487" y="642331"/>
                </a:lnTo>
                <a:lnTo>
                  <a:pt x="4451009" y="696450"/>
                </a:lnTo>
                <a:lnTo>
                  <a:pt x="4448291" y="747166"/>
                </a:lnTo>
                <a:lnTo>
                  <a:pt x="4440508" y="791185"/>
                </a:lnTo>
                <a:lnTo>
                  <a:pt x="4406100" y="855424"/>
                </a:lnTo>
                <a:lnTo>
                  <a:pt x="4374242" y="885820"/>
                </a:lnTo>
                <a:lnTo>
                  <a:pt x="4334674" y="914410"/>
                </a:lnTo>
                <a:lnTo>
                  <a:pt x="4289809" y="939205"/>
                </a:lnTo>
                <a:lnTo>
                  <a:pt x="4242734" y="958243"/>
                </a:lnTo>
                <a:lnTo>
                  <a:pt x="4173370" y="983162"/>
                </a:lnTo>
                <a:lnTo>
                  <a:pt x="4136963" y="995777"/>
                </a:lnTo>
                <a:lnTo>
                  <a:pt x="4100844" y="1008609"/>
                </a:lnTo>
                <a:lnTo>
                  <a:pt x="4069189" y="1020156"/>
                </a:lnTo>
                <a:lnTo>
                  <a:pt x="4046170" y="1028917"/>
                </a:lnTo>
                <a:lnTo>
                  <a:pt x="4034525" y="1033084"/>
                </a:lnTo>
                <a:lnTo>
                  <a:pt x="3981704" y="1050613"/>
                </a:lnTo>
                <a:lnTo>
                  <a:pt x="3942244" y="1063426"/>
                </a:lnTo>
                <a:lnTo>
                  <a:pt x="3895228" y="1078571"/>
                </a:lnTo>
                <a:lnTo>
                  <a:pt x="3841514" y="1095773"/>
                </a:lnTo>
                <a:lnTo>
                  <a:pt x="3781959" y="1114758"/>
                </a:lnTo>
                <a:lnTo>
                  <a:pt x="3717422" y="1135252"/>
                </a:lnTo>
                <a:lnTo>
                  <a:pt x="3648760" y="1156979"/>
                </a:lnTo>
                <a:lnTo>
                  <a:pt x="3576831" y="1179665"/>
                </a:lnTo>
                <a:lnTo>
                  <a:pt x="3353267" y="1249981"/>
                </a:lnTo>
                <a:lnTo>
                  <a:pt x="3285192" y="1271489"/>
                </a:lnTo>
                <a:lnTo>
                  <a:pt x="3221171" y="1291786"/>
                </a:lnTo>
                <a:lnTo>
                  <a:pt x="3160975" y="1310948"/>
                </a:lnTo>
                <a:lnTo>
                  <a:pt x="3104376" y="1329048"/>
                </a:lnTo>
                <a:lnTo>
                  <a:pt x="3051146" y="1346162"/>
                </a:lnTo>
                <a:lnTo>
                  <a:pt x="3001056" y="1362365"/>
                </a:lnTo>
                <a:lnTo>
                  <a:pt x="2953878" y="1377730"/>
                </a:lnTo>
                <a:lnTo>
                  <a:pt x="2909383" y="1392333"/>
                </a:lnTo>
                <a:lnTo>
                  <a:pt x="2867343" y="1406248"/>
                </a:lnTo>
                <a:lnTo>
                  <a:pt x="2827529" y="1419549"/>
                </a:lnTo>
                <a:lnTo>
                  <a:pt x="2789714" y="1432313"/>
                </a:lnTo>
                <a:lnTo>
                  <a:pt x="2719163" y="1456523"/>
                </a:lnTo>
                <a:lnTo>
                  <a:pt x="2653864" y="1479476"/>
                </a:lnTo>
                <a:lnTo>
                  <a:pt x="2589607" y="1502436"/>
                </a:lnTo>
                <a:lnTo>
                  <a:pt x="2553593" y="1515045"/>
                </a:lnTo>
                <a:lnTo>
                  <a:pt x="2514767" y="1528431"/>
                </a:lnTo>
                <a:lnTo>
                  <a:pt x="2473324" y="1542529"/>
                </a:lnTo>
                <a:lnTo>
                  <a:pt x="2429461" y="1557278"/>
                </a:lnTo>
                <a:lnTo>
                  <a:pt x="2383375" y="1572611"/>
                </a:lnTo>
                <a:lnTo>
                  <a:pt x="2335260" y="1588466"/>
                </a:lnTo>
                <a:lnTo>
                  <a:pt x="2285314" y="1604779"/>
                </a:lnTo>
                <a:lnTo>
                  <a:pt x="2233733" y="1621486"/>
                </a:lnTo>
                <a:lnTo>
                  <a:pt x="2180713" y="1638523"/>
                </a:lnTo>
                <a:lnTo>
                  <a:pt x="2126450" y="1655826"/>
                </a:lnTo>
                <a:lnTo>
                  <a:pt x="2071140" y="1673332"/>
                </a:lnTo>
                <a:lnTo>
                  <a:pt x="2014980" y="1690976"/>
                </a:lnTo>
                <a:lnTo>
                  <a:pt x="1958166" y="1708696"/>
                </a:lnTo>
                <a:lnTo>
                  <a:pt x="1900893" y="1726426"/>
                </a:lnTo>
                <a:lnTo>
                  <a:pt x="1759678" y="1769779"/>
                </a:lnTo>
                <a:lnTo>
                  <a:pt x="1687520" y="1792084"/>
                </a:lnTo>
                <a:lnTo>
                  <a:pt x="1625376" y="1811531"/>
                </a:lnTo>
                <a:lnTo>
                  <a:pt x="1571736" y="1828630"/>
                </a:lnTo>
                <a:lnTo>
                  <a:pt x="1525092" y="1843892"/>
                </a:lnTo>
                <a:lnTo>
                  <a:pt x="1483934" y="1857828"/>
                </a:lnTo>
                <a:lnTo>
                  <a:pt x="1446754" y="1870949"/>
                </a:lnTo>
                <a:lnTo>
                  <a:pt x="1378290" y="1896790"/>
                </a:lnTo>
                <a:lnTo>
                  <a:pt x="1307629" y="1925503"/>
                </a:lnTo>
                <a:lnTo>
                  <a:pt x="1273743" y="1939299"/>
                </a:lnTo>
                <a:lnTo>
                  <a:pt x="1234551" y="1954796"/>
                </a:lnTo>
                <a:lnTo>
                  <a:pt x="1194909" y="1970097"/>
                </a:lnTo>
                <a:lnTo>
                  <a:pt x="1159672" y="1983304"/>
                </a:lnTo>
                <a:lnTo>
                  <a:pt x="1126110" y="1995683"/>
                </a:lnTo>
                <a:lnTo>
                  <a:pt x="1091031" y="2008726"/>
                </a:lnTo>
                <a:lnTo>
                  <a:pt x="1058593" y="2020882"/>
                </a:lnTo>
                <a:lnTo>
                  <a:pt x="1032954" y="2030598"/>
                </a:lnTo>
                <a:lnTo>
                  <a:pt x="998291" y="2043197"/>
                </a:lnTo>
                <a:lnTo>
                  <a:pt x="950674" y="2059602"/>
                </a:lnTo>
                <a:lnTo>
                  <a:pt x="894680" y="2078329"/>
                </a:lnTo>
                <a:lnTo>
                  <a:pt x="834883" y="2097898"/>
                </a:lnTo>
                <a:lnTo>
                  <a:pt x="775859" y="211682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3963325" y="70233"/>
            <a:ext cx="3162935" cy="4369435"/>
            <a:chOff x="13963325" y="70233"/>
            <a:chExt cx="3162935" cy="436943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94813" y="892043"/>
              <a:ext cx="2472974" cy="277241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63325" y="70233"/>
              <a:ext cx="3162799" cy="436915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4096" rIns="0" bIns="0" rtlCol="0">
            <a:spAutoFit/>
          </a:bodyPr>
          <a:lstStyle/>
          <a:p>
            <a:pPr marL="1065530">
              <a:lnSpc>
                <a:spcPct val="100000"/>
              </a:lnSpc>
              <a:spcBef>
                <a:spcPts val="120"/>
              </a:spcBef>
            </a:pPr>
            <a:r>
              <a:rPr sz="8100" spc="195" dirty="0"/>
              <a:t>Phones</a:t>
            </a:r>
            <a:r>
              <a:rPr sz="8100" spc="55" dirty="0"/>
              <a:t> </a:t>
            </a:r>
            <a:r>
              <a:rPr sz="8100" spc="-355" dirty="0"/>
              <a:t>&amp;</a:t>
            </a:r>
            <a:r>
              <a:rPr sz="8100" spc="55" dirty="0"/>
              <a:t> </a:t>
            </a:r>
            <a:r>
              <a:rPr sz="8100" spc="160" dirty="0"/>
              <a:t>Earbuds</a:t>
            </a:r>
            <a:endParaRPr sz="810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415" dirty="0"/>
              <a:t>ACHIEVEMENT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325" dirty="0"/>
              <a:t>COMMUNITY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680911" y="9077079"/>
            <a:ext cx="3378835" cy="89408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4650" spc="-380" dirty="0">
                <a:solidFill>
                  <a:srgbClr val="2A5C32"/>
                </a:solidFill>
                <a:latin typeface="Arial Narrow"/>
                <a:cs typeface="Arial Narrow"/>
              </a:rPr>
              <a:t>RESPONSIBILITY</a:t>
            </a:r>
            <a:endParaRPr sz="465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875647" y="9074280"/>
            <a:ext cx="2720340" cy="93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850" spc="-540" dirty="0">
                <a:solidFill>
                  <a:srgbClr val="2A5C32"/>
                </a:solidFill>
                <a:latin typeface="Arial Narrow"/>
                <a:cs typeface="Arial Narrow"/>
              </a:rPr>
              <a:t>KNOWLEDGE</a:t>
            </a:r>
            <a:endParaRPr sz="485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3111" y="9090790"/>
            <a:ext cx="2608580" cy="93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850" spc="-415" dirty="0">
                <a:solidFill>
                  <a:srgbClr val="2A5C32"/>
                </a:solidFill>
                <a:latin typeface="Arial Narrow"/>
                <a:cs typeface="Arial Narrow"/>
              </a:rPr>
              <a:t>TEAMWORK</a:t>
            </a:r>
            <a:endParaRPr sz="485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067877" y="4477241"/>
            <a:ext cx="3963035" cy="415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500"/>
              </a:lnSpc>
              <a:spcBef>
                <a:spcPts val="100"/>
              </a:spcBef>
            </a:pPr>
            <a:r>
              <a:rPr sz="3350" spc="75" dirty="0">
                <a:solidFill>
                  <a:srgbClr val="C30A11"/>
                </a:solidFill>
                <a:latin typeface="Arial Narrow"/>
                <a:cs typeface="Arial Narrow"/>
              </a:rPr>
              <a:t>Reminder:</a:t>
            </a:r>
            <a:r>
              <a:rPr sz="3350" spc="55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350" spc="95" dirty="0">
                <a:solidFill>
                  <a:srgbClr val="C30A11"/>
                </a:solidFill>
                <a:latin typeface="Arial Narrow"/>
                <a:cs typeface="Arial Narrow"/>
              </a:rPr>
              <a:t>Students</a:t>
            </a:r>
            <a:r>
              <a:rPr sz="3350" spc="835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350" spc="125" dirty="0">
                <a:solidFill>
                  <a:srgbClr val="C30A11"/>
                </a:solidFill>
                <a:latin typeface="Arial Narrow"/>
                <a:cs typeface="Arial Narrow"/>
              </a:rPr>
              <a:t>are</a:t>
            </a:r>
            <a:r>
              <a:rPr sz="3350" spc="20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350" spc="165" dirty="0">
                <a:solidFill>
                  <a:srgbClr val="C30A11"/>
                </a:solidFill>
                <a:latin typeface="Arial Narrow"/>
                <a:cs typeface="Arial Narrow"/>
              </a:rPr>
              <a:t>not</a:t>
            </a:r>
            <a:r>
              <a:rPr sz="3350" spc="25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350" spc="165" dirty="0">
                <a:solidFill>
                  <a:srgbClr val="C30A11"/>
                </a:solidFill>
                <a:latin typeface="Arial Narrow"/>
                <a:cs typeface="Arial Narrow"/>
              </a:rPr>
              <a:t>allowed</a:t>
            </a:r>
            <a:r>
              <a:rPr sz="3350" spc="25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350" spc="180" dirty="0">
                <a:solidFill>
                  <a:srgbClr val="C30A11"/>
                </a:solidFill>
                <a:latin typeface="Arial Narrow"/>
                <a:cs typeface="Arial Narrow"/>
              </a:rPr>
              <a:t>to</a:t>
            </a:r>
            <a:r>
              <a:rPr sz="3350" spc="20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350" spc="145" dirty="0">
                <a:solidFill>
                  <a:srgbClr val="C30A11"/>
                </a:solidFill>
                <a:latin typeface="Arial Narrow"/>
                <a:cs typeface="Arial Narrow"/>
              </a:rPr>
              <a:t>take </a:t>
            </a:r>
            <a:r>
              <a:rPr sz="3350" spc="180" dirty="0">
                <a:solidFill>
                  <a:srgbClr val="C30A11"/>
                </a:solidFill>
                <a:latin typeface="Arial Narrow"/>
                <a:cs typeface="Arial Narrow"/>
              </a:rPr>
              <a:t>pictures</a:t>
            </a:r>
            <a:r>
              <a:rPr sz="3350" spc="30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350" spc="170" dirty="0">
                <a:solidFill>
                  <a:srgbClr val="C30A11"/>
                </a:solidFill>
                <a:latin typeface="Arial Narrow"/>
                <a:cs typeface="Arial Narrow"/>
              </a:rPr>
              <a:t>or</a:t>
            </a:r>
            <a:r>
              <a:rPr sz="3350" spc="35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350" spc="135" dirty="0">
                <a:solidFill>
                  <a:srgbClr val="C30A11"/>
                </a:solidFill>
                <a:latin typeface="Arial Narrow"/>
                <a:cs typeface="Arial Narrow"/>
              </a:rPr>
              <a:t>video</a:t>
            </a:r>
            <a:r>
              <a:rPr sz="3350" spc="35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350" spc="105" dirty="0">
                <a:solidFill>
                  <a:srgbClr val="C30A11"/>
                </a:solidFill>
                <a:latin typeface="Arial Narrow"/>
                <a:cs typeface="Arial Narrow"/>
              </a:rPr>
              <a:t>of </a:t>
            </a:r>
            <a:r>
              <a:rPr sz="3350" spc="165" dirty="0">
                <a:solidFill>
                  <a:srgbClr val="C30A11"/>
                </a:solidFill>
                <a:latin typeface="Arial Narrow"/>
                <a:cs typeface="Arial Narrow"/>
              </a:rPr>
              <a:t>other</a:t>
            </a:r>
            <a:r>
              <a:rPr sz="3350" spc="15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350" spc="140" dirty="0">
                <a:solidFill>
                  <a:srgbClr val="C30A11"/>
                </a:solidFill>
                <a:latin typeface="Arial Narrow"/>
                <a:cs typeface="Arial Narrow"/>
              </a:rPr>
              <a:t>students.</a:t>
            </a:r>
            <a:endParaRPr sz="3350">
              <a:latin typeface="Arial Narrow"/>
              <a:cs typeface="Arial Narrow"/>
            </a:endParaRPr>
          </a:p>
          <a:p>
            <a:pPr marL="316230" marR="308610" algn="ctr">
              <a:lnSpc>
                <a:spcPts val="4640"/>
              </a:lnSpc>
              <a:spcBef>
                <a:spcPts val="105"/>
              </a:spcBef>
            </a:pPr>
            <a:r>
              <a:rPr sz="3350" spc="70" dirty="0">
                <a:solidFill>
                  <a:srgbClr val="C30A11"/>
                </a:solidFill>
                <a:latin typeface="Arial Narrow"/>
                <a:cs typeface="Arial Narrow"/>
              </a:rPr>
              <a:t>Sending</a:t>
            </a:r>
            <a:r>
              <a:rPr sz="3350" spc="40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350" spc="180" dirty="0">
                <a:solidFill>
                  <a:srgbClr val="C30A11"/>
                </a:solidFill>
                <a:latin typeface="Arial Narrow"/>
                <a:cs typeface="Arial Narrow"/>
              </a:rPr>
              <a:t>pictures</a:t>
            </a:r>
            <a:r>
              <a:rPr sz="3350" spc="40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350" spc="145" dirty="0">
                <a:solidFill>
                  <a:srgbClr val="C30A11"/>
                </a:solidFill>
                <a:latin typeface="Arial Narrow"/>
                <a:cs typeface="Arial Narrow"/>
              </a:rPr>
              <a:t>or </a:t>
            </a:r>
            <a:r>
              <a:rPr sz="3350" spc="135" dirty="0">
                <a:solidFill>
                  <a:srgbClr val="C30A11"/>
                </a:solidFill>
                <a:latin typeface="Arial Narrow"/>
                <a:cs typeface="Arial Narrow"/>
              </a:rPr>
              <a:t>video</a:t>
            </a:r>
            <a:r>
              <a:rPr sz="3350" spc="25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350" spc="180" dirty="0">
                <a:solidFill>
                  <a:srgbClr val="C30A11"/>
                </a:solidFill>
                <a:latin typeface="Arial Narrow"/>
                <a:cs typeface="Arial Narrow"/>
              </a:rPr>
              <a:t>to</a:t>
            </a:r>
            <a:r>
              <a:rPr sz="3350" spc="25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350" spc="170" dirty="0">
                <a:solidFill>
                  <a:srgbClr val="C30A11"/>
                </a:solidFill>
                <a:latin typeface="Arial Narrow"/>
                <a:cs typeface="Arial Narrow"/>
              </a:rPr>
              <a:t>others</a:t>
            </a:r>
            <a:r>
              <a:rPr sz="3350" spc="25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350" spc="100" dirty="0">
                <a:solidFill>
                  <a:srgbClr val="C30A11"/>
                </a:solidFill>
                <a:latin typeface="Arial Narrow"/>
                <a:cs typeface="Arial Narrow"/>
              </a:rPr>
              <a:t>on </a:t>
            </a:r>
            <a:r>
              <a:rPr sz="3350" spc="120" dirty="0">
                <a:solidFill>
                  <a:srgbClr val="C30A11"/>
                </a:solidFill>
                <a:latin typeface="Arial Narrow"/>
                <a:cs typeface="Arial Narrow"/>
              </a:rPr>
              <a:t>phone</a:t>
            </a:r>
            <a:r>
              <a:rPr sz="3350" spc="25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350" spc="195" dirty="0">
                <a:solidFill>
                  <a:srgbClr val="C30A11"/>
                </a:solidFill>
                <a:latin typeface="Arial Narrow"/>
                <a:cs typeface="Arial Narrow"/>
              </a:rPr>
              <a:t>is</a:t>
            </a:r>
            <a:r>
              <a:rPr sz="3350" spc="30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350" spc="130" dirty="0">
                <a:solidFill>
                  <a:srgbClr val="C30A11"/>
                </a:solidFill>
                <a:latin typeface="Arial Narrow"/>
                <a:cs typeface="Arial Narrow"/>
              </a:rPr>
              <a:t>illegal.</a:t>
            </a:r>
            <a:endParaRPr sz="335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 rot="20520000">
            <a:off x="1640863" y="6922874"/>
            <a:ext cx="3370246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90"/>
              </a:lnSpc>
            </a:pPr>
            <a:r>
              <a:rPr sz="3600" dirty="0">
                <a:solidFill>
                  <a:srgbClr val="2A5C32"/>
                </a:solidFill>
                <a:latin typeface="Arial Narrow"/>
                <a:cs typeface="Arial Narrow"/>
              </a:rPr>
              <a:t>Page</a:t>
            </a:r>
            <a:r>
              <a:rPr sz="3600" spc="-1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600" spc="-105" dirty="0">
                <a:solidFill>
                  <a:srgbClr val="2A5C32"/>
                </a:solidFill>
                <a:latin typeface="Arial Narrow"/>
                <a:cs typeface="Arial Narrow"/>
              </a:rPr>
              <a:t>12</a:t>
            </a:r>
            <a:r>
              <a:rPr sz="3600" spc="-1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600" spc="185" dirty="0">
                <a:solidFill>
                  <a:srgbClr val="2A5C32"/>
                </a:solidFill>
                <a:latin typeface="Arial Narrow"/>
                <a:cs typeface="Arial Narrow"/>
              </a:rPr>
              <a:t>in</a:t>
            </a:r>
            <a:r>
              <a:rPr sz="3600" spc="-1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600" spc="85" dirty="0">
                <a:solidFill>
                  <a:srgbClr val="2A5C32"/>
                </a:solidFill>
                <a:latin typeface="Arial Narrow"/>
                <a:cs typeface="Arial Narrow"/>
              </a:rPr>
              <a:t>Stude</a:t>
            </a:r>
            <a:r>
              <a:rPr sz="5400" spc="127" baseline="1543" dirty="0">
                <a:solidFill>
                  <a:srgbClr val="2A5C32"/>
                </a:solidFill>
                <a:latin typeface="Arial Narrow"/>
                <a:cs typeface="Arial Narrow"/>
              </a:rPr>
              <a:t>nt</a:t>
            </a:r>
            <a:endParaRPr sz="5400" baseline="1543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 rot="20520000">
            <a:off x="2807058" y="7526783"/>
            <a:ext cx="14349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75"/>
              </a:lnSpc>
            </a:pPr>
            <a:r>
              <a:rPr sz="3600" spc="50" dirty="0">
                <a:solidFill>
                  <a:srgbClr val="2A5C32"/>
                </a:solidFill>
                <a:latin typeface="Arial Narrow"/>
                <a:cs typeface="Arial Narrow"/>
              </a:rPr>
              <a:t>Agenda</a:t>
            </a:r>
            <a:endParaRPr sz="3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9836" y="330010"/>
            <a:ext cx="9810750" cy="2062480"/>
          </a:xfrm>
          <a:custGeom>
            <a:avLst/>
            <a:gdLst/>
            <a:ahLst/>
            <a:cxnLst/>
            <a:rect l="l" t="t" r="r" b="b"/>
            <a:pathLst>
              <a:path w="9810750" h="2062480">
                <a:moveTo>
                  <a:pt x="8866516" y="2062484"/>
                </a:moveTo>
                <a:lnTo>
                  <a:pt x="932503" y="2062413"/>
                </a:lnTo>
                <a:lnTo>
                  <a:pt x="863085" y="2059003"/>
                </a:lnTo>
                <a:lnTo>
                  <a:pt x="794102" y="2050495"/>
                </a:lnTo>
                <a:lnTo>
                  <a:pt x="725935" y="2036935"/>
                </a:lnTo>
                <a:lnTo>
                  <a:pt x="658947" y="2018397"/>
                </a:lnTo>
                <a:lnTo>
                  <a:pt x="593507" y="1994982"/>
                </a:lnTo>
                <a:lnTo>
                  <a:pt x="529965" y="1966815"/>
                </a:lnTo>
                <a:lnTo>
                  <a:pt x="468669" y="1934052"/>
                </a:lnTo>
                <a:lnTo>
                  <a:pt x="409947" y="1896866"/>
                </a:lnTo>
                <a:lnTo>
                  <a:pt x="354122" y="1855465"/>
                </a:lnTo>
                <a:lnTo>
                  <a:pt x="301492" y="1810065"/>
                </a:lnTo>
                <a:lnTo>
                  <a:pt x="252347" y="1760920"/>
                </a:lnTo>
                <a:lnTo>
                  <a:pt x="206947" y="1708290"/>
                </a:lnTo>
                <a:lnTo>
                  <a:pt x="165545" y="1652465"/>
                </a:lnTo>
                <a:lnTo>
                  <a:pt x="128360" y="1593742"/>
                </a:lnTo>
                <a:lnTo>
                  <a:pt x="95596" y="1532447"/>
                </a:lnTo>
                <a:lnTo>
                  <a:pt x="67430" y="1468904"/>
                </a:lnTo>
                <a:lnTo>
                  <a:pt x="44015" y="1403465"/>
                </a:lnTo>
                <a:lnTo>
                  <a:pt x="25477" y="1336477"/>
                </a:lnTo>
                <a:lnTo>
                  <a:pt x="11918" y="1268311"/>
                </a:lnTo>
                <a:lnTo>
                  <a:pt x="3410" y="1199329"/>
                </a:lnTo>
                <a:lnTo>
                  <a:pt x="0" y="1129910"/>
                </a:lnTo>
                <a:lnTo>
                  <a:pt x="213" y="920990"/>
                </a:lnTo>
                <a:lnTo>
                  <a:pt x="4475" y="851617"/>
                </a:lnTo>
                <a:lnTo>
                  <a:pt x="13829" y="782745"/>
                </a:lnTo>
                <a:lnTo>
                  <a:pt x="28224" y="714749"/>
                </a:lnTo>
                <a:lnTo>
                  <a:pt x="47582" y="647994"/>
                </a:lnTo>
                <a:lnTo>
                  <a:pt x="71798" y="582845"/>
                </a:lnTo>
                <a:lnTo>
                  <a:pt x="100742" y="519655"/>
                </a:lnTo>
                <a:lnTo>
                  <a:pt x="134256" y="458764"/>
                </a:lnTo>
                <a:lnTo>
                  <a:pt x="172158" y="400505"/>
                </a:lnTo>
                <a:lnTo>
                  <a:pt x="214243" y="345191"/>
                </a:lnTo>
                <a:lnTo>
                  <a:pt x="260284" y="293123"/>
                </a:lnTo>
                <a:lnTo>
                  <a:pt x="310030" y="244583"/>
                </a:lnTo>
                <a:lnTo>
                  <a:pt x="363212" y="199834"/>
                </a:lnTo>
                <a:lnTo>
                  <a:pt x="419542" y="159119"/>
                </a:lnTo>
                <a:lnTo>
                  <a:pt x="478715" y="122658"/>
                </a:lnTo>
                <a:lnTo>
                  <a:pt x="540409" y="90649"/>
                </a:lnTo>
                <a:lnTo>
                  <a:pt x="604291" y="63265"/>
                </a:lnTo>
                <a:lnTo>
                  <a:pt x="670015" y="40655"/>
                </a:lnTo>
                <a:lnTo>
                  <a:pt x="737223" y="22940"/>
                </a:lnTo>
                <a:lnTo>
                  <a:pt x="805553" y="10218"/>
                </a:lnTo>
                <a:lnTo>
                  <a:pt x="874634" y="2558"/>
                </a:lnTo>
                <a:lnTo>
                  <a:pt x="944090" y="0"/>
                </a:lnTo>
                <a:lnTo>
                  <a:pt x="8878103" y="71"/>
                </a:lnTo>
                <a:lnTo>
                  <a:pt x="8947522" y="3481"/>
                </a:lnTo>
                <a:lnTo>
                  <a:pt x="9016504" y="11989"/>
                </a:lnTo>
                <a:lnTo>
                  <a:pt x="9084670" y="25548"/>
                </a:lnTo>
                <a:lnTo>
                  <a:pt x="9151659" y="44086"/>
                </a:lnTo>
                <a:lnTo>
                  <a:pt x="9217097" y="67500"/>
                </a:lnTo>
                <a:lnTo>
                  <a:pt x="9280640" y="95667"/>
                </a:lnTo>
                <a:lnTo>
                  <a:pt x="9341935" y="128430"/>
                </a:lnTo>
                <a:lnTo>
                  <a:pt x="9400657" y="165616"/>
                </a:lnTo>
                <a:lnTo>
                  <a:pt x="9456483" y="207018"/>
                </a:lnTo>
                <a:lnTo>
                  <a:pt x="9509112" y="252418"/>
                </a:lnTo>
                <a:lnTo>
                  <a:pt x="9558258" y="301562"/>
                </a:lnTo>
                <a:lnTo>
                  <a:pt x="9603658" y="354193"/>
                </a:lnTo>
                <a:lnTo>
                  <a:pt x="9645060" y="410018"/>
                </a:lnTo>
                <a:lnTo>
                  <a:pt x="9682244" y="468739"/>
                </a:lnTo>
                <a:lnTo>
                  <a:pt x="9715008" y="530035"/>
                </a:lnTo>
                <a:lnTo>
                  <a:pt x="9743175" y="593578"/>
                </a:lnTo>
                <a:lnTo>
                  <a:pt x="9766590" y="659018"/>
                </a:lnTo>
                <a:lnTo>
                  <a:pt x="9785128" y="726006"/>
                </a:lnTo>
                <a:lnTo>
                  <a:pt x="9798688" y="794172"/>
                </a:lnTo>
                <a:lnTo>
                  <a:pt x="9807197" y="863156"/>
                </a:lnTo>
                <a:lnTo>
                  <a:pt x="9810607" y="932574"/>
                </a:lnTo>
                <a:lnTo>
                  <a:pt x="9810393" y="1141494"/>
                </a:lnTo>
                <a:lnTo>
                  <a:pt x="9806131" y="1210867"/>
                </a:lnTo>
                <a:lnTo>
                  <a:pt x="9796777" y="1279737"/>
                </a:lnTo>
                <a:lnTo>
                  <a:pt x="9782382" y="1347734"/>
                </a:lnTo>
                <a:lnTo>
                  <a:pt x="9763024" y="1414488"/>
                </a:lnTo>
                <a:lnTo>
                  <a:pt x="9738807" y="1479637"/>
                </a:lnTo>
                <a:lnTo>
                  <a:pt x="9709863" y="1542827"/>
                </a:lnTo>
                <a:lnTo>
                  <a:pt x="9676349" y="1603718"/>
                </a:lnTo>
                <a:lnTo>
                  <a:pt x="9638447" y="1661978"/>
                </a:lnTo>
                <a:lnTo>
                  <a:pt x="9596362" y="1717292"/>
                </a:lnTo>
                <a:lnTo>
                  <a:pt x="9550321" y="1769360"/>
                </a:lnTo>
                <a:lnTo>
                  <a:pt x="9500576" y="1817899"/>
                </a:lnTo>
                <a:lnTo>
                  <a:pt x="9447394" y="1862648"/>
                </a:lnTo>
                <a:lnTo>
                  <a:pt x="9391063" y="1903363"/>
                </a:lnTo>
                <a:lnTo>
                  <a:pt x="9331891" y="1939824"/>
                </a:lnTo>
                <a:lnTo>
                  <a:pt x="9270196" y="1971833"/>
                </a:lnTo>
                <a:lnTo>
                  <a:pt x="9206314" y="1999218"/>
                </a:lnTo>
                <a:lnTo>
                  <a:pt x="9140592" y="2021829"/>
                </a:lnTo>
                <a:lnTo>
                  <a:pt x="9073382" y="2039543"/>
                </a:lnTo>
                <a:lnTo>
                  <a:pt x="9005053" y="2052265"/>
                </a:lnTo>
                <a:lnTo>
                  <a:pt x="8935973" y="2059926"/>
                </a:lnTo>
                <a:lnTo>
                  <a:pt x="8866516" y="2062484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805" y="70232"/>
            <a:ext cx="2040786" cy="2105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017" y="3400747"/>
            <a:ext cx="247649" cy="24764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78952" y="2967670"/>
            <a:ext cx="15545435" cy="4645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8285">
              <a:lnSpc>
                <a:spcPct val="116599"/>
              </a:lnSpc>
              <a:spcBef>
                <a:spcPts val="100"/>
              </a:spcBef>
            </a:pPr>
            <a:r>
              <a:rPr sz="5200" spc="105" dirty="0">
                <a:solidFill>
                  <a:srgbClr val="2A5C32"/>
                </a:solidFill>
                <a:latin typeface="Arial Narrow"/>
                <a:cs typeface="Arial Narrow"/>
              </a:rPr>
              <a:t>Please</a:t>
            </a:r>
            <a:r>
              <a:rPr sz="52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200" spc="340" dirty="0">
                <a:solidFill>
                  <a:srgbClr val="2A5C32"/>
                </a:solidFill>
                <a:latin typeface="Arial Narrow"/>
                <a:cs typeface="Arial Narrow"/>
              </a:rPr>
              <a:t>walk</a:t>
            </a:r>
            <a:r>
              <a:rPr sz="52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200" spc="254" dirty="0">
                <a:solidFill>
                  <a:srgbClr val="2A5C32"/>
                </a:solidFill>
                <a:latin typeface="Arial Narrow"/>
                <a:cs typeface="Arial Narrow"/>
              </a:rPr>
              <a:t>all</a:t>
            </a:r>
            <a:r>
              <a:rPr sz="520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200" spc="235" dirty="0">
                <a:solidFill>
                  <a:srgbClr val="2A5C32"/>
                </a:solidFill>
                <a:latin typeface="Arial Narrow"/>
                <a:cs typeface="Arial Narrow"/>
              </a:rPr>
              <a:t>bikes,</a:t>
            </a:r>
            <a:r>
              <a:rPr sz="52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200" spc="285" dirty="0">
                <a:solidFill>
                  <a:srgbClr val="2A5C32"/>
                </a:solidFill>
                <a:latin typeface="Arial Narrow"/>
                <a:cs typeface="Arial Narrow"/>
              </a:rPr>
              <a:t>scooters</a:t>
            </a:r>
            <a:r>
              <a:rPr sz="520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200" spc="175" dirty="0">
                <a:solidFill>
                  <a:srgbClr val="2A5C32"/>
                </a:solidFill>
                <a:latin typeface="Arial Narrow"/>
                <a:cs typeface="Arial Narrow"/>
              </a:rPr>
              <a:t>and</a:t>
            </a:r>
            <a:r>
              <a:rPr sz="52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200" spc="250" dirty="0">
                <a:solidFill>
                  <a:srgbClr val="2A5C32"/>
                </a:solidFill>
                <a:latin typeface="Arial Narrow"/>
                <a:cs typeface="Arial Narrow"/>
              </a:rPr>
              <a:t>skateboards</a:t>
            </a:r>
            <a:r>
              <a:rPr sz="520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200" spc="275" dirty="0">
                <a:solidFill>
                  <a:srgbClr val="2A5C32"/>
                </a:solidFill>
                <a:latin typeface="Arial Narrow"/>
                <a:cs typeface="Arial Narrow"/>
              </a:rPr>
              <a:t>when</a:t>
            </a:r>
            <a:r>
              <a:rPr sz="52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200" spc="170" dirty="0">
                <a:solidFill>
                  <a:srgbClr val="2A5C32"/>
                </a:solidFill>
                <a:latin typeface="Arial Narrow"/>
                <a:cs typeface="Arial Narrow"/>
              </a:rPr>
              <a:t>on </a:t>
            </a:r>
            <a:r>
              <a:rPr sz="5200" spc="220" dirty="0">
                <a:solidFill>
                  <a:srgbClr val="2A5C32"/>
                </a:solidFill>
                <a:latin typeface="Arial Narrow"/>
                <a:cs typeface="Arial Narrow"/>
              </a:rPr>
              <a:t>campus.</a:t>
            </a:r>
            <a:endParaRPr sz="5200">
              <a:latin typeface="Arial Narrow"/>
              <a:cs typeface="Arial Narrow"/>
            </a:endParaRPr>
          </a:p>
          <a:p>
            <a:pPr marL="12700" marR="5080">
              <a:lnSpc>
                <a:spcPct val="116599"/>
              </a:lnSpc>
            </a:pPr>
            <a:r>
              <a:rPr sz="5200" spc="60" dirty="0">
                <a:solidFill>
                  <a:srgbClr val="2A5C32"/>
                </a:solidFill>
                <a:latin typeface="Arial Narrow"/>
                <a:cs typeface="Arial Narrow"/>
              </a:rPr>
              <a:t>Leave</a:t>
            </a:r>
            <a:r>
              <a:rPr sz="52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200" spc="235" dirty="0">
                <a:solidFill>
                  <a:srgbClr val="2A5C32"/>
                </a:solidFill>
                <a:latin typeface="Arial Narrow"/>
                <a:cs typeface="Arial Narrow"/>
              </a:rPr>
              <a:t>bikes,</a:t>
            </a:r>
            <a:r>
              <a:rPr sz="520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200" spc="285" dirty="0">
                <a:solidFill>
                  <a:srgbClr val="2A5C32"/>
                </a:solidFill>
                <a:latin typeface="Arial Narrow"/>
                <a:cs typeface="Arial Narrow"/>
              </a:rPr>
              <a:t>scooters</a:t>
            </a:r>
            <a:r>
              <a:rPr sz="520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200" spc="175" dirty="0">
                <a:solidFill>
                  <a:srgbClr val="2A5C32"/>
                </a:solidFill>
                <a:latin typeface="Arial Narrow"/>
                <a:cs typeface="Arial Narrow"/>
              </a:rPr>
              <a:t>and</a:t>
            </a:r>
            <a:r>
              <a:rPr sz="520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200" spc="250" dirty="0">
                <a:solidFill>
                  <a:srgbClr val="2A5C32"/>
                </a:solidFill>
                <a:latin typeface="Arial Narrow"/>
                <a:cs typeface="Arial Narrow"/>
              </a:rPr>
              <a:t>skateboards</a:t>
            </a:r>
            <a:r>
              <a:rPr sz="520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200" spc="260" dirty="0">
                <a:solidFill>
                  <a:srgbClr val="2A5C32"/>
                </a:solidFill>
                <a:latin typeface="Arial Narrow"/>
                <a:cs typeface="Arial Narrow"/>
              </a:rPr>
              <a:t>in</a:t>
            </a:r>
            <a:r>
              <a:rPr sz="520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200" spc="225" dirty="0">
                <a:solidFill>
                  <a:srgbClr val="2A5C32"/>
                </a:solidFill>
                <a:latin typeface="Arial Narrow"/>
                <a:cs typeface="Arial Narrow"/>
              </a:rPr>
              <a:t>designated</a:t>
            </a:r>
            <a:r>
              <a:rPr sz="520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200" spc="160" dirty="0">
                <a:solidFill>
                  <a:srgbClr val="2A5C32"/>
                </a:solidFill>
                <a:latin typeface="Arial Narrow"/>
                <a:cs typeface="Arial Narrow"/>
              </a:rPr>
              <a:t>area </a:t>
            </a:r>
            <a:r>
              <a:rPr sz="5200" spc="250" dirty="0">
                <a:solidFill>
                  <a:srgbClr val="2A5C32"/>
                </a:solidFill>
                <a:latin typeface="Arial Narrow"/>
                <a:cs typeface="Arial Narrow"/>
              </a:rPr>
              <a:t>at</a:t>
            </a:r>
            <a:r>
              <a:rPr sz="52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200" spc="280" dirty="0">
                <a:solidFill>
                  <a:srgbClr val="2A5C32"/>
                </a:solidFill>
                <a:latin typeface="Arial Narrow"/>
                <a:cs typeface="Arial Narrow"/>
              </a:rPr>
              <a:t>front</a:t>
            </a:r>
            <a:r>
              <a:rPr sz="52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200" spc="220" dirty="0">
                <a:solidFill>
                  <a:srgbClr val="2A5C32"/>
                </a:solidFill>
                <a:latin typeface="Arial Narrow"/>
                <a:cs typeface="Arial Narrow"/>
              </a:rPr>
              <a:t>of</a:t>
            </a:r>
            <a:r>
              <a:rPr sz="52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200" spc="265" dirty="0">
                <a:solidFill>
                  <a:srgbClr val="2A5C32"/>
                </a:solidFill>
                <a:latin typeface="Arial Narrow"/>
                <a:cs typeface="Arial Narrow"/>
              </a:rPr>
              <a:t>school</a:t>
            </a:r>
            <a:endParaRPr sz="52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5200" spc="-425" dirty="0">
                <a:solidFill>
                  <a:srgbClr val="2A5C32"/>
                </a:solidFill>
                <a:latin typeface="Arial Narrow"/>
                <a:cs typeface="Arial Narrow"/>
              </a:rPr>
              <a:t>HELMETS</a:t>
            </a:r>
            <a:r>
              <a:rPr sz="520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200" spc="-440" dirty="0">
                <a:solidFill>
                  <a:srgbClr val="2A5C32"/>
                </a:solidFill>
                <a:latin typeface="Arial Narrow"/>
                <a:cs typeface="Arial Narrow"/>
              </a:rPr>
              <a:t>PLEASE!</a:t>
            </a:r>
            <a:endParaRPr sz="5200">
              <a:latin typeface="Arial Narrow"/>
              <a:cs typeface="Arial Narrow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017" y="5248596"/>
            <a:ext cx="247649" cy="2476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1017" y="7096446"/>
            <a:ext cx="247649" cy="24764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2305562" y="5816169"/>
            <a:ext cx="3319779" cy="3322954"/>
            <a:chOff x="12305562" y="5816169"/>
            <a:chExt cx="3319779" cy="3322954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05562" y="5816169"/>
              <a:ext cx="3319425" cy="332285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017547" y="6179956"/>
              <a:ext cx="1924685" cy="2557145"/>
            </a:xfrm>
            <a:custGeom>
              <a:avLst/>
              <a:gdLst/>
              <a:ahLst/>
              <a:cxnLst/>
              <a:rect l="l" t="t" r="r" b="b"/>
              <a:pathLst>
                <a:path w="1924684" h="2557145">
                  <a:moveTo>
                    <a:pt x="0" y="0"/>
                  </a:moveTo>
                  <a:lnTo>
                    <a:pt x="1924580" y="2556535"/>
                  </a:lnTo>
                </a:path>
              </a:pathLst>
            </a:custGeom>
            <a:ln w="16909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605300" y="198819"/>
            <a:ext cx="7859395" cy="2254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58795" marR="5080" indent="-3046730">
              <a:lnSpc>
                <a:spcPct val="116100"/>
              </a:lnSpc>
              <a:spcBef>
                <a:spcPts val="95"/>
              </a:spcBef>
            </a:pPr>
            <a:r>
              <a:rPr sz="6300" spc="200" dirty="0"/>
              <a:t>Skateboards,</a:t>
            </a:r>
            <a:r>
              <a:rPr sz="6300" spc="60" dirty="0"/>
              <a:t> </a:t>
            </a:r>
            <a:r>
              <a:rPr sz="6300" spc="225" dirty="0"/>
              <a:t>Scooters</a:t>
            </a:r>
            <a:r>
              <a:rPr sz="6300" spc="65" dirty="0"/>
              <a:t> </a:t>
            </a:r>
            <a:r>
              <a:rPr sz="6300" spc="-330" dirty="0"/>
              <a:t>&amp; </a:t>
            </a:r>
            <a:r>
              <a:rPr sz="6300" spc="170" dirty="0"/>
              <a:t>Bikes</a:t>
            </a:r>
            <a:endParaRPr sz="630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415" dirty="0"/>
              <a:t>ACHIEVEMENT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325" dirty="0"/>
              <a:t>COMMUNITY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680911" y="9077079"/>
            <a:ext cx="3378835" cy="89408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4650" spc="-380" dirty="0">
                <a:solidFill>
                  <a:srgbClr val="2A5C32"/>
                </a:solidFill>
                <a:latin typeface="Arial Narrow"/>
                <a:cs typeface="Arial Narrow"/>
              </a:rPr>
              <a:t>RESPONSIBILITY</a:t>
            </a:r>
            <a:endParaRPr sz="465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875647" y="9074280"/>
            <a:ext cx="2720340" cy="93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850" spc="-540" dirty="0">
                <a:solidFill>
                  <a:srgbClr val="2A5C32"/>
                </a:solidFill>
                <a:latin typeface="Arial Narrow"/>
                <a:cs typeface="Arial Narrow"/>
              </a:rPr>
              <a:t>KNOWLEDGE</a:t>
            </a:r>
            <a:endParaRPr sz="485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3111" y="9090790"/>
            <a:ext cx="2608580" cy="93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850" spc="-415" dirty="0">
                <a:solidFill>
                  <a:srgbClr val="2A5C32"/>
                </a:solidFill>
                <a:latin typeface="Arial Narrow"/>
                <a:cs typeface="Arial Narrow"/>
              </a:rPr>
              <a:t>TEAMWORK</a:t>
            </a:r>
            <a:endParaRPr sz="48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9829" y="329627"/>
            <a:ext cx="8990330" cy="1890395"/>
          </a:xfrm>
          <a:custGeom>
            <a:avLst/>
            <a:gdLst/>
            <a:ahLst/>
            <a:cxnLst/>
            <a:rect l="l" t="t" r="r" b="b"/>
            <a:pathLst>
              <a:path w="8990330" h="1890395">
                <a:moveTo>
                  <a:pt x="8124994" y="1889995"/>
                </a:moveTo>
                <a:lnTo>
                  <a:pt x="854516" y="1889930"/>
                </a:lnTo>
                <a:lnTo>
                  <a:pt x="790903" y="1886805"/>
                </a:lnTo>
                <a:lnTo>
                  <a:pt x="727690" y="1879008"/>
                </a:lnTo>
                <a:lnTo>
                  <a:pt x="665224" y="1866583"/>
                </a:lnTo>
                <a:lnTo>
                  <a:pt x="603838" y="1849595"/>
                </a:lnTo>
                <a:lnTo>
                  <a:pt x="543871" y="1828138"/>
                </a:lnTo>
                <a:lnTo>
                  <a:pt x="485643" y="1802327"/>
                </a:lnTo>
                <a:lnTo>
                  <a:pt x="429474" y="1772304"/>
                </a:lnTo>
                <a:lnTo>
                  <a:pt x="375663" y="1738228"/>
                </a:lnTo>
                <a:lnTo>
                  <a:pt x="324507" y="1700289"/>
                </a:lnTo>
                <a:lnTo>
                  <a:pt x="276278" y="1658686"/>
                </a:lnTo>
                <a:lnTo>
                  <a:pt x="231242" y="1613651"/>
                </a:lnTo>
                <a:lnTo>
                  <a:pt x="189640" y="1565422"/>
                </a:lnTo>
                <a:lnTo>
                  <a:pt x="151700" y="1514266"/>
                </a:lnTo>
                <a:lnTo>
                  <a:pt x="117625" y="1460455"/>
                </a:lnTo>
                <a:lnTo>
                  <a:pt x="87602" y="1404286"/>
                </a:lnTo>
                <a:lnTo>
                  <a:pt x="61791" y="1346057"/>
                </a:lnTo>
                <a:lnTo>
                  <a:pt x="40334" y="1286091"/>
                </a:lnTo>
                <a:lnTo>
                  <a:pt x="23346" y="1224705"/>
                </a:lnTo>
                <a:lnTo>
                  <a:pt x="10921" y="1162240"/>
                </a:lnTo>
                <a:lnTo>
                  <a:pt x="3125" y="1099027"/>
                </a:lnTo>
                <a:lnTo>
                  <a:pt x="0" y="1035413"/>
                </a:lnTo>
                <a:lnTo>
                  <a:pt x="195" y="843966"/>
                </a:lnTo>
                <a:lnTo>
                  <a:pt x="4101" y="780395"/>
                </a:lnTo>
                <a:lnTo>
                  <a:pt x="12672" y="717283"/>
                </a:lnTo>
                <a:lnTo>
                  <a:pt x="25863" y="654973"/>
                </a:lnTo>
                <a:lnTo>
                  <a:pt x="43603" y="593802"/>
                </a:lnTo>
                <a:lnTo>
                  <a:pt x="65794" y="534101"/>
                </a:lnTo>
                <a:lnTo>
                  <a:pt x="92317" y="476195"/>
                </a:lnTo>
                <a:lnTo>
                  <a:pt x="123028" y="420397"/>
                </a:lnTo>
                <a:lnTo>
                  <a:pt x="157760" y="367010"/>
                </a:lnTo>
                <a:lnTo>
                  <a:pt x="196326" y="316322"/>
                </a:lnTo>
                <a:lnTo>
                  <a:pt x="238516" y="268608"/>
                </a:lnTo>
                <a:lnTo>
                  <a:pt x="284102" y="224128"/>
                </a:lnTo>
                <a:lnTo>
                  <a:pt x="332836" y="183122"/>
                </a:lnTo>
                <a:lnTo>
                  <a:pt x="384455" y="145811"/>
                </a:lnTo>
                <a:lnTo>
                  <a:pt x="438679" y="112400"/>
                </a:lnTo>
                <a:lnTo>
                  <a:pt x="495214" y="83068"/>
                </a:lnTo>
                <a:lnTo>
                  <a:pt x="553753" y="57974"/>
                </a:lnTo>
                <a:lnTo>
                  <a:pt x="613980" y="37255"/>
                </a:lnTo>
                <a:lnTo>
                  <a:pt x="675568" y="21022"/>
                </a:lnTo>
                <a:lnTo>
                  <a:pt x="738183" y="9364"/>
                </a:lnTo>
                <a:lnTo>
                  <a:pt x="801486" y="2344"/>
                </a:lnTo>
                <a:lnTo>
                  <a:pt x="865135" y="0"/>
                </a:lnTo>
                <a:lnTo>
                  <a:pt x="8135613" y="65"/>
                </a:lnTo>
                <a:lnTo>
                  <a:pt x="8199226" y="3189"/>
                </a:lnTo>
                <a:lnTo>
                  <a:pt x="8262439" y="10986"/>
                </a:lnTo>
                <a:lnTo>
                  <a:pt x="8324904" y="23411"/>
                </a:lnTo>
                <a:lnTo>
                  <a:pt x="8386290" y="40399"/>
                </a:lnTo>
                <a:lnTo>
                  <a:pt x="8446256" y="61855"/>
                </a:lnTo>
                <a:lnTo>
                  <a:pt x="8504485" y="87666"/>
                </a:lnTo>
                <a:lnTo>
                  <a:pt x="8560654" y="117690"/>
                </a:lnTo>
                <a:lnTo>
                  <a:pt x="8614464" y="151765"/>
                </a:lnTo>
                <a:lnTo>
                  <a:pt x="8665621" y="189705"/>
                </a:lnTo>
                <a:lnTo>
                  <a:pt x="8713849" y="231308"/>
                </a:lnTo>
                <a:lnTo>
                  <a:pt x="8758885" y="276342"/>
                </a:lnTo>
                <a:lnTo>
                  <a:pt x="8800488" y="324571"/>
                </a:lnTo>
                <a:lnTo>
                  <a:pt x="8838428" y="375727"/>
                </a:lnTo>
                <a:lnTo>
                  <a:pt x="8872502" y="429538"/>
                </a:lnTo>
                <a:lnTo>
                  <a:pt x="8902526" y="485707"/>
                </a:lnTo>
                <a:lnTo>
                  <a:pt x="8928337" y="543936"/>
                </a:lnTo>
                <a:lnTo>
                  <a:pt x="8949794" y="603903"/>
                </a:lnTo>
                <a:lnTo>
                  <a:pt x="8966781" y="665289"/>
                </a:lnTo>
                <a:lnTo>
                  <a:pt x="8979207" y="727754"/>
                </a:lnTo>
                <a:lnTo>
                  <a:pt x="8987005" y="790969"/>
                </a:lnTo>
                <a:lnTo>
                  <a:pt x="8990129" y="854581"/>
                </a:lnTo>
                <a:lnTo>
                  <a:pt x="8989934" y="1046029"/>
                </a:lnTo>
                <a:lnTo>
                  <a:pt x="8986028" y="1109600"/>
                </a:lnTo>
                <a:lnTo>
                  <a:pt x="8977456" y="1172711"/>
                </a:lnTo>
                <a:lnTo>
                  <a:pt x="8964265" y="1235021"/>
                </a:lnTo>
                <a:lnTo>
                  <a:pt x="8946526" y="1296192"/>
                </a:lnTo>
                <a:lnTo>
                  <a:pt x="8924334" y="1355892"/>
                </a:lnTo>
                <a:lnTo>
                  <a:pt x="8897811" y="1413798"/>
                </a:lnTo>
                <a:lnTo>
                  <a:pt x="8867100" y="1469596"/>
                </a:lnTo>
                <a:lnTo>
                  <a:pt x="8832368" y="1522984"/>
                </a:lnTo>
                <a:lnTo>
                  <a:pt x="8793803" y="1573672"/>
                </a:lnTo>
                <a:lnTo>
                  <a:pt x="8751612" y="1621385"/>
                </a:lnTo>
                <a:lnTo>
                  <a:pt x="8706027" y="1665865"/>
                </a:lnTo>
                <a:lnTo>
                  <a:pt x="8657293" y="1706872"/>
                </a:lnTo>
                <a:lnTo>
                  <a:pt x="8605673" y="1744182"/>
                </a:lnTo>
                <a:lnTo>
                  <a:pt x="8551450" y="1777593"/>
                </a:lnTo>
                <a:lnTo>
                  <a:pt x="8494914" y="1806926"/>
                </a:lnTo>
                <a:lnTo>
                  <a:pt x="8436375" y="1832020"/>
                </a:lnTo>
                <a:lnTo>
                  <a:pt x="8376149" y="1852740"/>
                </a:lnTo>
                <a:lnTo>
                  <a:pt x="8314560" y="1868972"/>
                </a:lnTo>
                <a:lnTo>
                  <a:pt x="8251945" y="1880631"/>
                </a:lnTo>
                <a:lnTo>
                  <a:pt x="8188643" y="1887651"/>
                </a:lnTo>
                <a:lnTo>
                  <a:pt x="8124994" y="188999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805" y="70232"/>
            <a:ext cx="2040786" cy="210502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97753" y="3003655"/>
            <a:ext cx="255270" cy="255270"/>
          </a:xfrm>
          <a:custGeom>
            <a:avLst/>
            <a:gdLst/>
            <a:ahLst/>
            <a:cxnLst/>
            <a:rect l="l" t="t" r="r" b="b"/>
            <a:pathLst>
              <a:path w="255269" h="255270">
                <a:moveTo>
                  <a:pt x="135973" y="255190"/>
                </a:moveTo>
                <a:lnTo>
                  <a:pt x="119217" y="255190"/>
                </a:lnTo>
                <a:lnTo>
                  <a:pt x="110919" y="254373"/>
                </a:lnTo>
                <a:lnTo>
                  <a:pt x="71026" y="242271"/>
                </a:lnTo>
                <a:lnTo>
                  <a:pt x="31447" y="211894"/>
                </a:lnTo>
                <a:lnTo>
                  <a:pt x="6506" y="168683"/>
                </a:lnTo>
                <a:lnTo>
                  <a:pt x="0" y="135973"/>
                </a:lnTo>
                <a:lnTo>
                  <a:pt x="0" y="119217"/>
                </a:lnTo>
                <a:lnTo>
                  <a:pt x="12918" y="71026"/>
                </a:lnTo>
                <a:lnTo>
                  <a:pt x="43295" y="31447"/>
                </a:lnTo>
                <a:lnTo>
                  <a:pt x="86506" y="6506"/>
                </a:lnTo>
                <a:lnTo>
                  <a:pt x="119217" y="0"/>
                </a:lnTo>
                <a:lnTo>
                  <a:pt x="135973" y="0"/>
                </a:lnTo>
                <a:lnTo>
                  <a:pt x="184164" y="12918"/>
                </a:lnTo>
                <a:lnTo>
                  <a:pt x="223742" y="43295"/>
                </a:lnTo>
                <a:lnTo>
                  <a:pt x="248683" y="86506"/>
                </a:lnTo>
                <a:lnTo>
                  <a:pt x="255190" y="119217"/>
                </a:lnTo>
                <a:lnTo>
                  <a:pt x="255190" y="127595"/>
                </a:lnTo>
                <a:lnTo>
                  <a:pt x="255190" y="135973"/>
                </a:lnTo>
                <a:lnTo>
                  <a:pt x="242271" y="184164"/>
                </a:lnTo>
                <a:lnTo>
                  <a:pt x="211894" y="223742"/>
                </a:lnTo>
                <a:lnTo>
                  <a:pt x="168683" y="248684"/>
                </a:lnTo>
                <a:lnTo>
                  <a:pt x="144270" y="254373"/>
                </a:lnTo>
                <a:lnTo>
                  <a:pt x="135973" y="255190"/>
                </a:lnTo>
                <a:close/>
              </a:path>
            </a:pathLst>
          </a:custGeom>
          <a:solidFill>
            <a:srgbClr val="2A5C3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4348" y="3911545"/>
            <a:ext cx="245375" cy="24537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62759" y="2557800"/>
            <a:ext cx="14796135" cy="468757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5350" spc="175" dirty="0">
                <a:solidFill>
                  <a:srgbClr val="2A5C32"/>
                </a:solidFill>
                <a:latin typeface="Arial Narrow"/>
                <a:cs typeface="Arial Narrow"/>
              </a:rPr>
              <a:t>Attend</a:t>
            </a:r>
            <a:r>
              <a:rPr sz="535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350" spc="265" dirty="0">
                <a:solidFill>
                  <a:srgbClr val="2A5C32"/>
                </a:solidFill>
                <a:latin typeface="Arial Narrow"/>
                <a:cs typeface="Arial Narrow"/>
              </a:rPr>
              <a:t>your</a:t>
            </a:r>
            <a:r>
              <a:rPr sz="5350" spc="4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350" spc="240" dirty="0">
                <a:solidFill>
                  <a:srgbClr val="2A5C32"/>
                </a:solidFill>
                <a:latin typeface="Arial Narrow"/>
                <a:cs typeface="Arial Narrow"/>
              </a:rPr>
              <a:t>assigned</a:t>
            </a:r>
            <a:r>
              <a:rPr sz="5350" spc="4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350" spc="280" dirty="0">
                <a:solidFill>
                  <a:srgbClr val="2A5C32"/>
                </a:solidFill>
                <a:latin typeface="Arial Narrow"/>
                <a:cs typeface="Arial Narrow"/>
              </a:rPr>
              <a:t>lunch</a:t>
            </a:r>
            <a:endParaRPr sz="5350">
              <a:latin typeface="Arial Narrow"/>
              <a:cs typeface="Arial Narrow"/>
            </a:endParaRPr>
          </a:p>
          <a:p>
            <a:pPr marL="946785">
              <a:lnSpc>
                <a:spcPct val="100000"/>
              </a:lnSpc>
              <a:spcBef>
                <a:spcPts val="955"/>
              </a:spcBef>
            </a:pPr>
            <a:r>
              <a:rPr sz="4850" spc="90" dirty="0">
                <a:solidFill>
                  <a:srgbClr val="C30A11"/>
                </a:solidFill>
                <a:latin typeface="Arial Narrow"/>
                <a:cs typeface="Arial Narrow"/>
              </a:rPr>
              <a:t>Taking</a:t>
            </a:r>
            <a:r>
              <a:rPr sz="4850" spc="45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4850" spc="340" dirty="0">
                <a:solidFill>
                  <a:srgbClr val="C30A11"/>
                </a:solidFill>
                <a:latin typeface="Arial Narrow"/>
                <a:cs typeface="Arial Narrow"/>
              </a:rPr>
              <a:t>two</a:t>
            </a:r>
            <a:r>
              <a:rPr sz="4850" spc="50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4850" spc="240" dirty="0">
                <a:solidFill>
                  <a:srgbClr val="C30A11"/>
                </a:solidFill>
                <a:latin typeface="Arial Narrow"/>
                <a:cs typeface="Arial Narrow"/>
              </a:rPr>
              <a:t>lunches</a:t>
            </a:r>
            <a:r>
              <a:rPr sz="4850" spc="45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4850" spc="285" dirty="0">
                <a:solidFill>
                  <a:srgbClr val="C30A11"/>
                </a:solidFill>
                <a:latin typeface="Arial Narrow"/>
                <a:cs typeface="Arial Narrow"/>
              </a:rPr>
              <a:t>is</a:t>
            </a:r>
            <a:r>
              <a:rPr sz="4850" spc="50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4850" spc="220" dirty="0">
                <a:solidFill>
                  <a:srgbClr val="C30A11"/>
                </a:solidFill>
                <a:latin typeface="Arial Narrow"/>
                <a:cs typeface="Arial Narrow"/>
              </a:rPr>
              <a:t>considered</a:t>
            </a:r>
            <a:r>
              <a:rPr sz="4850" spc="50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4850" spc="210" dirty="0">
                <a:solidFill>
                  <a:srgbClr val="C30A11"/>
                </a:solidFill>
                <a:latin typeface="Arial Narrow"/>
                <a:cs typeface="Arial Narrow"/>
              </a:rPr>
              <a:t>truancy!</a:t>
            </a:r>
            <a:endParaRPr sz="4850">
              <a:latin typeface="Arial Narrow"/>
              <a:cs typeface="Arial Narrow"/>
            </a:endParaRPr>
          </a:p>
          <a:p>
            <a:pPr marL="12700" marR="5080">
              <a:lnSpc>
                <a:spcPts val="7500"/>
              </a:lnSpc>
              <a:spcBef>
                <a:spcPts val="375"/>
              </a:spcBef>
            </a:pPr>
            <a:r>
              <a:rPr sz="5350" dirty="0">
                <a:solidFill>
                  <a:srgbClr val="2A5C32"/>
                </a:solidFill>
                <a:latin typeface="Arial Narrow"/>
                <a:cs typeface="Arial Narrow"/>
              </a:rPr>
              <a:t>No </a:t>
            </a:r>
            <a:r>
              <a:rPr sz="5350" spc="265" dirty="0">
                <a:solidFill>
                  <a:srgbClr val="2A5C32"/>
                </a:solidFill>
                <a:latin typeface="Arial Narrow"/>
                <a:cs typeface="Arial Narrow"/>
              </a:rPr>
              <a:t>outside</a:t>
            </a:r>
            <a:r>
              <a:rPr sz="5350" spc="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350" spc="265" dirty="0">
                <a:solidFill>
                  <a:srgbClr val="2A5C32"/>
                </a:solidFill>
                <a:latin typeface="Arial Narrow"/>
                <a:cs typeface="Arial Narrow"/>
              </a:rPr>
              <a:t>deliveries</a:t>
            </a:r>
            <a:r>
              <a:rPr sz="535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350" spc="225" dirty="0">
                <a:solidFill>
                  <a:srgbClr val="2A5C32"/>
                </a:solidFill>
                <a:latin typeface="Arial Narrow"/>
                <a:cs typeface="Arial Narrow"/>
              </a:rPr>
              <a:t>are</a:t>
            </a:r>
            <a:r>
              <a:rPr sz="5350" spc="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350" spc="280" dirty="0">
                <a:solidFill>
                  <a:srgbClr val="2A5C32"/>
                </a:solidFill>
                <a:latin typeface="Arial Narrow"/>
                <a:cs typeface="Arial Narrow"/>
              </a:rPr>
              <a:t>allowed</a:t>
            </a:r>
            <a:r>
              <a:rPr sz="535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350" spc="260" dirty="0">
                <a:solidFill>
                  <a:srgbClr val="2A5C32"/>
                </a:solidFill>
                <a:latin typeface="Arial Narrow"/>
                <a:cs typeface="Arial Narrow"/>
              </a:rPr>
              <a:t>during</a:t>
            </a:r>
            <a:r>
              <a:rPr sz="5350" spc="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350" spc="295" dirty="0">
                <a:solidFill>
                  <a:srgbClr val="2A5C32"/>
                </a:solidFill>
                <a:latin typeface="Arial Narrow"/>
                <a:cs typeface="Arial Narrow"/>
              </a:rPr>
              <a:t>school</a:t>
            </a:r>
            <a:r>
              <a:rPr sz="5350" spc="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350" spc="260" dirty="0">
                <a:solidFill>
                  <a:srgbClr val="2A5C32"/>
                </a:solidFill>
                <a:latin typeface="Arial Narrow"/>
                <a:cs typeface="Arial Narrow"/>
              </a:rPr>
              <a:t>hours </a:t>
            </a:r>
            <a:r>
              <a:rPr sz="5350" spc="120" dirty="0">
                <a:solidFill>
                  <a:srgbClr val="2A5C32"/>
                </a:solidFill>
                <a:latin typeface="Arial Narrow"/>
                <a:cs typeface="Arial Narrow"/>
              </a:rPr>
              <a:t>Please</a:t>
            </a:r>
            <a:r>
              <a:rPr sz="535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350" spc="280" dirty="0">
                <a:solidFill>
                  <a:srgbClr val="2A5C32"/>
                </a:solidFill>
                <a:latin typeface="Arial Narrow"/>
                <a:cs typeface="Arial Narrow"/>
              </a:rPr>
              <a:t>make</a:t>
            </a:r>
            <a:r>
              <a:rPr sz="535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350" spc="270" dirty="0">
                <a:solidFill>
                  <a:srgbClr val="2A5C32"/>
                </a:solidFill>
                <a:latin typeface="Arial Narrow"/>
                <a:cs typeface="Arial Narrow"/>
              </a:rPr>
              <a:t>sure</a:t>
            </a:r>
            <a:r>
              <a:rPr sz="535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350" spc="310" dirty="0">
                <a:solidFill>
                  <a:srgbClr val="2A5C32"/>
                </a:solidFill>
                <a:latin typeface="Arial Narrow"/>
                <a:cs typeface="Arial Narrow"/>
              </a:rPr>
              <a:t>to</a:t>
            </a:r>
            <a:r>
              <a:rPr sz="535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350" spc="254" dirty="0">
                <a:solidFill>
                  <a:srgbClr val="2A5C32"/>
                </a:solidFill>
                <a:latin typeface="Arial Narrow"/>
                <a:cs typeface="Arial Narrow"/>
              </a:rPr>
              <a:t>clean</a:t>
            </a:r>
            <a:r>
              <a:rPr sz="535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350" spc="215" dirty="0">
                <a:solidFill>
                  <a:srgbClr val="2A5C32"/>
                </a:solidFill>
                <a:latin typeface="Arial Narrow"/>
                <a:cs typeface="Arial Narrow"/>
              </a:rPr>
              <a:t>up</a:t>
            </a:r>
            <a:r>
              <a:rPr sz="535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350" spc="270" dirty="0">
                <a:solidFill>
                  <a:srgbClr val="2A5C32"/>
                </a:solidFill>
                <a:latin typeface="Arial Narrow"/>
                <a:cs typeface="Arial Narrow"/>
              </a:rPr>
              <a:t>after</a:t>
            </a:r>
            <a:r>
              <a:rPr sz="535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350" spc="229" dirty="0">
                <a:solidFill>
                  <a:srgbClr val="2A5C32"/>
                </a:solidFill>
                <a:latin typeface="Arial Narrow"/>
                <a:cs typeface="Arial Narrow"/>
              </a:rPr>
              <a:t>yourself!</a:t>
            </a:r>
            <a:endParaRPr sz="53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  <a:tabLst>
                <a:tab pos="3959860" algn="l"/>
              </a:tabLst>
            </a:pPr>
            <a:r>
              <a:rPr sz="5350" spc="225" dirty="0">
                <a:solidFill>
                  <a:srgbClr val="2A5C32"/>
                </a:solidFill>
                <a:latin typeface="Arial Narrow"/>
                <a:cs typeface="Arial Narrow"/>
              </a:rPr>
              <a:t>Participate</a:t>
            </a:r>
            <a:r>
              <a:rPr sz="5350" spc="4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350" spc="245" dirty="0">
                <a:solidFill>
                  <a:srgbClr val="2A5C32"/>
                </a:solidFill>
                <a:latin typeface="Arial Narrow"/>
                <a:cs typeface="Arial Narrow"/>
              </a:rPr>
              <a:t>in</a:t>
            </a:r>
            <a:r>
              <a:rPr sz="5350" dirty="0">
                <a:solidFill>
                  <a:srgbClr val="2A5C32"/>
                </a:solidFill>
                <a:latin typeface="Arial Narrow"/>
                <a:cs typeface="Arial Narrow"/>
              </a:rPr>
              <a:t>	</a:t>
            </a:r>
            <a:r>
              <a:rPr sz="5350" spc="305" dirty="0">
                <a:solidFill>
                  <a:srgbClr val="2A5C32"/>
                </a:solidFill>
                <a:latin typeface="Arial Narrow"/>
                <a:cs typeface="Arial Narrow"/>
              </a:rPr>
              <a:t>lunchtime</a:t>
            </a:r>
            <a:r>
              <a:rPr sz="535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350" spc="295" dirty="0">
                <a:solidFill>
                  <a:srgbClr val="2A5C32"/>
                </a:solidFill>
                <a:latin typeface="Arial Narrow"/>
                <a:cs typeface="Arial Narrow"/>
              </a:rPr>
              <a:t>activities</a:t>
            </a:r>
            <a:endParaRPr sz="535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7753" y="4809619"/>
            <a:ext cx="255270" cy="255270"/>
          </a:xfrm>
          <a:custGeom>
            <a:avLst/>
            <a:gdLst/>
            <a:ahLst/>
            <a:cxnLst/>
            <a:rect l="l" t="t" r="r" b="b"/>
            <a:pathLst>
              <a:path w="255269" h="255270">
                <a:moveTo>
                  <a:pt x="135973" y="255190"/>
                </a:moveTo>
                <a:lnTo>
                  <a:pt x="119217" y="255190"/>
                </a:lnTo>
                <a:lnTo>
                  <a:pt x="110919" y="254373"/>
                </a:lnTo>
                <a:lnTo>
                  <a:pt x="71026" y="242271"/>
                </a:lnTo>
                <a:lnTo>
                  <a:pt x="31447" y="211894"/>
                </a:lnTo>
                <a:lnTo>
                  <a:pt x="6506" y="168683"/>
                </a:lnTo>
                <a:lnTo>
                  <a:pt x="0" y="135973"/>
                </a:lnTo>
                <a:lnTo>
                  <a:pt x="0" y="119217"/>
                </a:lnTo>
                <a:lnTo>
                  <a:pt x="12918" y="71026"/>
                </a:lnTo>
                <a:lnTo>
                  <a:pt x="43295" y="31447"/>
                </a:lnTo>
                <a:lnTo>
                  <a:pt x="86506" y="6506"/>
                </a:lnTo>
                <a:lnTo>
                  <a:pt x="119217" y="0"/>
                </a:lnTo>
                <a:lnTo>
                  <a:pt x="135973" y="0"/>
                </a:lnTo>
                <a:lnTo>
                  <a:pt x="184164" y="12918"/>
                </a:lnTo>
                <a:lnTo>
                  <a:pt x="223742" y="43295"/>
                </a:lnTo>
                <a:lnTo>
                  <a:pt x="248683" y="86506"/>
                </a:lnTo>
                <a:lnTo>
                  <a:pt x="255190" y="119217"/>
                </a:lnTo>
                <a:lnTo>
                  <a:pt x="255190" y="127595"/>
                </a:lnTo>
                <a:lnTo>
                  <a:pt x="255190" y="135973"/>
                </a:lnTo>
                <a:lnTo>
                  <a:pt x="242271" y="184163"/>
                </a:lnTo>
                <a:lnTo>
                  <a:pt x="211894" y="223742"/>
                </a:lnTo>
                <a:lnTo>
                  <a:pt x="168683" y="248683"/>
                </a:lnTo>
                <a:lnTo>
                  <a:pt x="144270" y="254373"/>
                </a:lnTo>
                <a:lnTo>
                  <a:pt x="135973" y="255190"/>
                </a:lnTo>
                <a:close/>
              </a:path>
            </a:pathLst>
          </a:custGeom>
          <a:solidFill>
            <a:srgbClr val="2A5C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7753" y="5761677"/>
            <a:ext cx="255270" cy="255270"/>
          </a:xfrm>
          <a:custGeom>
            <a:avLst/>
            <a:gdLst/>
            <a:ahLst/>
            <a:cxnLst/>
            <a:rect l="l" t="t" r="r" b="b"/>
            <a:pathLst>
              <a:path w="255269" h="255270">
                <a:moveTo>
                  <a:pt x="135973" y="255190"/>
                </a:moveTo>
                <a:lnTo>
                  <a:pt x="119217" y="255190"/>
                </a:lnTo>
                <a:lnTo>
                  <a:pt x="110919" y="254372"/>
                </a:lnTo>
                <a:lnTo>
                  <a:pt x="71026" y="242271"/>
                </a:lnTo>
                <a:lnTo>
                  <a:pt x="31447" y="211894"/>
                </a:lnTo>
                <a:lnTo>
                  <a:pt x="6506" y="168683"/>
                </a:lnTo>
                <a:lnTo>
                  <a:pt x="0" y="135972"/>
                </a:lnTo>
                <a:lnTo>
                  <a:pt x="0" y="119216"/>
                </a:lnTo>
                <a:lnTo>
                  <a:pt x="12918" y="71025"/>
                </a:lnTo>
                <a:lnTo>
                  <a:pt x="43295" y="31447"/>
                </a:lnTo>
                <a:lnTo>
                  <a:pt x="86506" y="6506"/>
                </a:lnTo>
                <a:lnTo>
                  <a:pt x="119217" y="0"/>
                </a:lnTo>
                <a:lnTo>
                  <a:pt x="135973" y="0"/>
                </a:lnTo>
                <a:lnTo>
                  <a:pt x="184164" y="12918"/>
                </a:lnTo>
                <a:lnTo>
                  <a:pt x="223742" y="43295"/>
                </a:lnTo>
                <a:lnTo>
                  <a:pt x="248683" y="86506"/>
                </a:lnTo>
                <a:lnTo>
                  <a:pt x="255190" y="119216"/>
                </a:lnTo>
                <a:lnTo>
                  <a:pt x="255190" y="127595"/>
                </a:lnTo>
                <a:lnTo>
                  <a:pt x="255190" y="135972"/>
                </a:lnTo>
                <a:lnTo>
                  <a:pt x="242271" y="184163"/>
                </a:lnTo>
                <a:lnTo>
                  <a:pt x="211894" y="223742"/>
                </a:lnTo>
                <a:lnTo>
                  <a:pt x="168683" y="248683"/>
                </a:lnTo>
                <a:lnTo>
                  <a:pt x="144270" y="254372"/>
                </a:lnTo>
                <a:lnTo>
                  <a:pt x="135973" y="255190"/>
                </a:lnTo>
                <a:close/>
              </a:path>
            </a:pathLst>
          </a:custGeom>
          <a:solidFill>
            <a:srgbClr val="2A5C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7753" y="6713735"/>
            <a:ext cx="255270" cy="255270"/>
          </a:xfrm>
          <a:custGeom>
            <a:avLst/>
            <a:gdLst/>
            <a:ahLst/>
            <a:cxnLst/>
            <a:rect l="l" t="t" r="r" b="b"/>
            <a:pathLst>
              <a:path w="255269" h="255270">
                <a:moveTo>
                  <a:pt x="135973" y="255190"/>
                </a:moveTo>
                <a:lnTo>
                  <a:pt x="119217" y="255190"/>
                </a:lnTo>
                <a:lnTo>
                  <a:pt x="110919" y="254372"/>
                </a:lnTo>
                <a:lnTo>
                  <a:pt x="71026" y="242271"/>
                </a:lnTo>
                <a:lnTo>
                  <a:pt x="31447" y="211894"/>
                </a:lnTo>
                <a:lnTo>
                  <a:pt x="6506" y="168683"/>
                </a:lnTo>
                <a:lnTo>
                  <a:pt x="0" y="135973"/>
                </a:lnTo>
                <a:lnTo>
                  <a:pt x="0" y="119217"/>
                </a:lnTo>
                <a:lnTo>
                  <a:pt x="12918" y="71026"/>
                </a:lnTo>
                <a:lnTo>
                  <a:pt x="43295" y="31447"/>
                </a:lnTo>
                <a:lnTo>
                  <a:pt x="86506" y="6506"/>
                </a:lnTo>
                <a:lnTo>
                  <a:pt x="119217" y="0"/>
                </a:lnTo>
                <a:lnTo>
                  <a:pt x="135973" y="0"/>
                </a:lnTo>
                <a:lnTo>
                  <a:pt x="184164" y="12918"/>
                </a:lnTo>
                <a:lnTo>
                  <a:pt x="223742" y="43295"/>
                </a:lnTo>
                <a:lnTo>
                  <a:pt x="248683" y="86506"/>
                </a:lnTo>
                <a:lnTo>
                  <a:pt x="255190" y="119217"/>
                </a:lnTo>
                <a:lnTo>
                  <a:pt x="255190" y="127595"/>
                </a:lnTo>
                <a:lnTo>
                  <a:pt x="255190" y="135973"/>
                </a:lnTo>
                <a:lnTo>
                  <a:pt x="242271" y="184163"/>
                </a:lnTo>
                <a:lnTo>
                  <a:pt x="211894" y="223742"/>
                </a:lnTo>
                <a:lnTo>
                  <a:pt x="168683" y="248683"/>
                </a:lnTo>
                <a:lnTo>
                  <a:pt x="144270" y="254373"/>
                </a:lnTo>
                <a:lnTo>
                  <a:pt x="135973" y="255190"/>
                </a:lnTo>
                <a:close/>
              </a:path>
            </a:pathLst>
          </a:custGeom>
          <a:solidFill>
            <a:srgbClr val="2A5C3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86784" y="6653734"/>
            <a:ext cx="3657600" cy="199892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775634" y="489611"/>
            <a:ext cx="3059430" cy="1579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200" spc="-1005" dirty="0"/>
              <a:t>LUNCH</a:t>
            </a:r>
            <a:endParaRPr sz="1020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415" dirty="0"/>
              <a:t>ACHIEVEMENT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325" dirty="0"/>
              <a:t>COMMUNITY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680911" y="9077079"/>
            <a:ext cx="3378835" cy="89408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4650" spc="-380" dirty="0">
                <a:solidFill>
                  <a:srgbClr val="2A5C32"/>
                </a:solidFill>
                <a:latin typeface="Arial Narrow"/>
                <a:cs typeface="Arial Narrow"/>
              </a:rPr>
              <a:t>RESPONSIBILITY</a:t>
            </a:r>
            <a:endParaRPr sz="465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875647" y="9074280"/>
            <a:ext cx="2720340" cy="93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850" spc="-540" dirty="0">
                <a:solidFill>
                  <a:srgbClr val="2A5C32"/>
                </a:solidFill>
                <a:latin typeface="Arial Narrow"/>
                <a:cs typeface="Arial Narrow"/>
              </a:rPr>
              <a:t>KNOWLEDGE</a:t>
            </a:r>
            <a:endParaRPr sz="485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3111" y="9090790"/>
            <a:ext cx="2608580" cy="93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850" spc="-415" dirty="0">
                <a:solidFill>
                  <a:srgbClr val="2A5C32"/>
                </a:solidFill>
                <a:latin typeface="Arial Narrow"/>
                <a:cs typeface="Arial Narrow"/>
              </a:rPr>
              <a:t>TEAMWORK</a:t>
            </a:r>
            <a:endParaRPr sz="48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9829" y="329627"/>
            <a:ext cx="8990330" cy="1890395"/>
          </a:xfrm>
          <a:custGeom>
            <a:avLst/>
            <a:gdLst/>
            <a:ahLst/>
            <a:cxnLst/>
            <a:rect l="l" t="t" r="r" b="b"/>
            <a:pathLst>
              <a:path w="8990330" h="1890395">
                <a:moveTo>
                  <a:pt x="8124994" y="1889995"/>
                </a:moveTo>
                <a:lnTo>
                  <a:pt x="854516" y="1889930"/>
                </a:lnTo>
                <a:lnTo>
                  <a:pt x="790903" y="1886805"/>
                </a:lnTo>
                <a:lnTo>
                  <a:pt x="727690" y="1879008"/>
                </a:lnTo>
                <a:lnTo>
                  <a:pt x="665224" y="1866583"/>
                </a:lnTo>
                <a:lnTo>
                  <a:pt x="603838" y="1849595"/>
                </a:lnTo>
                <a:lnTo>
                  <a:pt x="543871" y="1828138"/>
                </a:lnTo>
                <a:lnTo>
                  <a:pt x="485643" y="1802327"/>
                </a:lnTo>
                <a:lnTo>
                  <a:pt x="429474" y="1772304"/>
                </a:lnTo>
                <a:lnTo>
                  <a:pt x="375663" y="1738228"/>
                </a:lnTo>
                <a:lnTo>
                  <a:pt x="324507" y="1700289"/>
                </a:lnTo>
                <a:lnTo>
                  <a:pt x="276278" y="1658686"/>
                </a:lnTo>
                <a:lnTo>
                  <a:pt x="231242" y="1613651"/>
                </a:lnTo>
                <a:lnTo>
                  <a:pt x="189640" y="1565422"/>
                </a:lnTo>
                <a:lnTo>
                  <a:pt x="151700" y="1514266"/>
                </a:lnTo>
                <a:lnTo>
                  <a:pt x="117625" y="1460455"/>
                </a:lnTo>
                <a:lnTo>
                  <a:pt x="87602" y="1404286"/>
                </a:lnTo>
                <a:lnTo>
                  <a:pt x="61791" y="1346057"/>
                </a:lnTo>
                <a:lnTo>
                  <a:pt x="40334" y="1286091"/>
                </a:lnTo>
                <a:lnTo>
                  <a:pt x="23346" y="1224705"/>
                </a:lnTo>
                <a:lnTo>
                  <a:pt x="10921" y="1162240"/>
                </a:lnTo>
                <a:lnTo>
                  <a:pt x="3125" y="1099027"/>
                </a:lnTo>
                <a:lnTo>
                  <a:pt x="0" y="1035413"/>
                </a:lnTo>
                <a:lnTo>
                  <a:pt x="195" y="843966"/>
                </a:lnTo>
                <a:lnTo>
                  <a:pt x="4101" y="780395"/>
                </a:lnTo>
                <a:lnTo>
                  <a:pt x="12672" y="717283"/>
                </a:lnTo>
                <a:lnTo>
                  <a:pt x="25863" y="654973"/>
                </a:lnTo>
                <a:lnTo>
                  <a:pt x="43603" y="593802"/>
                </a:lnTo>
                <a:lnTo>
                  <a:pt x="65794" y="534101"/>
                </a:lnTo>
                <a:lnTo>
                  <a:pt x="92317" y="476195"/>
                </a:lnTo>
                <a:lnTo>
                  <a:pt x="123028" y="420397"/>
                </a:lnTo>
                <a:lnTo>
                  <a:pt x="157760" y="367010"/>
                </a:lnTo>
                <a:lnTo>
                  <a:pt x="196326" y="316322"/>
                </a:lnTo>
                <a:lnTo>
                  <a:pt x="238516" y="268608"/>
                </a:lnTo>
                <a:lnTo>
                  <a:pt x="284102" y="224128"/>
                </a:lnTo>
                <a:lnTo>
                  <a:pt x="332836" y="183122"/>
                </a:lnTo>
                <a:lnTo>
                  <a:pt x="384455" y="145811"/>
                </a:lnTo>
                <a:lnTo>
                  <a:pt x="438679" y="112400"/>
                </a:lnTo>
                <a:lnTo>
                  <a:pt x="495214" y="83068"/>
                </a:lnTo>
                <a:lnTo>
                  <a:pt x="553753" y="57974"/>
                </a:lnTo>
                <a:lnTo>
                  <a:pt x="613980" y="37255"/>
                </a:lnTo>
                <a:lnTo>
                  <a:pt x="675568" y="21022"/>
                </a:lnTo>
                <a:lnTo>
                  <a:pt x="738183" y="9364"/>
                </a:lnTo>
                <a:lnTo>
                  <a:pt x="801486" y="2344"/>
                </a:lnTo>
                <a:lnTo>
                  <a:pt x="865135" y="0"/>
                </a:lnTo>
                <a:lnTo>
                  <a:pt x="8135613" y="65"/>
                </a:lnTo>
                <a:lnTo>
                  <a:pt x="8199226" y="3189"/>
                </a:lnTo>
                <a:lnTo>
                  <a:pt x="8262439" y="10986"/>
                </a:lnTo>
                <a:lnTo>
                  <a:pt x="8324904" y="23411"/>
                </a:lnTo>
                <a:lnTo>
                  <a:pt x="8386290" y="40399"/>
                </a:lnTo>
                <a:lnTo>
                  <a:pt x="8446256" y="61855"/>
                </a:lnTo>
                <a:lnTo>
                  <a:pt x="8504485" y="87666"/>
                </a:lnTo>
                <a:lnTo>
                  <a:pt x="8560654" y="117690"/>
                </a:lnTo>
                <a:lnTo>
                  <a:pt x="8614464" y="151765"/>
                </a:lnTo>
                <a:lnTo>
                  <a:pt x="8665621" y="189705"/>
                </a:lnTo>
                <a:lnTo>
                  <a:pt x="8713849" y="231308"/>
                </a:lnTo>
                <a:lnTo>
                  <a:pt x="8758885" y="276342"/>
                </a:lnTo>
                <a:lnTo>
                  <a:pt x="8800488" y="324571"/>
                </a:lnTo>
                <a:lnTo>
                  <a:pt x="8838428" y="375727"/>
                </a:lnTo>
                <a:lnTo>
                  <a:pt x="8872502" y="429538"/>
                </a:lnTo>
                <a:lnTo>
                  <a:pt x="8902526" y="485707"/>
                </a:lnTo>
                <a:lnTo>
                  <a:pt x="8928337" y="543936"/>
                </a:lnTo>
                <a:lnTo>
                  <a:pt x="8949794" y="603903"/>
                </a:lnTo>
                <a:lnTo>
                  <a:pt x="8966781" y="665289"/>
                </a:lnTo>
                <a:lnTo>
                  <a:pt x="8979207" y="727754"/>
                </a:lnTo>
                <a:lnTo>
                  <a:pt x="8987005" y="790969"/>
                </a:lnTo>
                <a:lnTo>
                  <a:pt x="8990129" y="854581"/>
                </a:lnTo>
                <a:lnTo>
                  <a:pt x="8989934" y="1046029"/>
                </a:lnTo>
                <a:lnTo>
                  <a:pt x="8986028" y="1109600"/>
                </a:lnTo>
                <a:lnTo>
                  <a:pt x="8977456" y="1172711"/>
                </a:lnTo>
                <a:lnTo>
                  <a:pt x="8964265" y="1235021"/>
                </a:lnTo>
                <a:lnTo>
                  <a:pt x="8946526" y="1296192"/>
                </a:lnTo>
                <a:lnTo>
                  <a:pt x="8924334" y="1355892"/>
                </a:lnTo>
                <a:lnTo>
                  <a:pt x="8897811" y="1413798"/>
                </a:lnTo>
                <a:lnTo>
                  <a:pt x="8867100" y="1469596"/>
                </a:lnTo>
                <a:lnTo>
                  <a:pt x="8832368" y="1522984"/>
                </a:lnTo>
                <a:lnTo>
                  <a:pt x="8793803" y="1573672"/>
                </a:lnTo>
                <a:lnTo>
                  <a:pt x="8751612" y="1621385"/>
                </a:lnTo>
                <a:lnTo>
                  <a:pt x="8706027" y="1665865"/>
                </a:lnTo>
                <a:lnTo>
                  <a:pt x="8657293" y="1706872"/>
                </a:lnTo>
                <a:lnTo>
                  <a:pt x="8605673" y="1744182"/>
                </a:lnTo>
                <a:lnTo>
                  <a:pt x="8551450" y="1777593"/>
                </a:lnTo>
                <a:lnTo>
                  <a:pt x="8494914" y="1806926"/>
                </a:lnTo>
                <a:lnTo>
                  <a:pt x="8436375" y="1832020"/>
                </a:lnTo>
                <a:lnTo>
                  <a:pt x="8376149" y="1852740"/>
                </a:lnTo>
                <a:lnTo>
                  <a:pt x="8314560" y="1868972"/>
                </a:lnTo>
                <a:lnTo>
                  <a:pt x="8251945" y="1880631"/>
                </a:lnTo>
                <a:lnTo>
                  <a:pt x="8188643" y="1887651"/>
                </a:lnTo>
                <a:lnTo>
                  <a:pt x="8124994" y="188999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805" y="70232"/>
            <a:ext cx="2040786" cy="2105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9713" y="2942649"/>
            <a:ext cx="207000" cy="207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9713" y="3582470"/>
            <a:ext cx="207000" cy="2070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6512" y="4217586"/>
            <a:ext cx="216410" cy="21640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9713" y="4862111"/>
            <a:ext cx="207000" cy="207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9713" y="6141753"/>
            <a:ext cx="207000" cy="2070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9713" y="6781573"/>
            <a:ext cx="207000" cy="2070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00324" y="2688511"/>
            <a:ext cx="17387570" cy="572579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756285" marR="7158355">
              <a:lnSpc>
                <a:spcPts val="5040"/>
              </a:lnSpc>
              <a:spcBef>
                <a:spcPts val="409"/>
              </a:spcBef>
            </a:pPr>
            <a:r>
              <a:rPr sz="4350" spc="120" dirty="0">
                <a:solidFill>
                  <a:srgbClr val="2A5C32"/>
                </a:solidFill>
                <a:latin typeface="Arial Narrow"/>
                <a:cs typeface="Arial Narrow"/>
              </a:rPr>
              <a:t>Bring</a:t>
            </a:r>
            <a:r>
              <a:rPr sz="435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204" dirty="0">
                <a:solidFill>
                  <a:srgbClr val="2A5C32"/>
                </a:solidFill>
                <a:latin typeface="Arial Narrow"/>
                <a:cs typeface="Arial Narrow"/>
              </a:rPr>
              <a:t>your</a:t>
            </a:r>
            <a:r>
              <a:rPr sz="435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130" dirty="0">
                <a:solidFill>
                  <a:srgbClr val="2A5C32"/>
                </a:solidFill>
                <a:latin typeface="Arial Narrow"/>
                <a:cs typeface="Arial Narrow"/>
              </a:rPr>
              <a:t>Chromebook</a:t>
            </a:r>
            <a:r>
              <a:rPr sz="435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240" dirty="0">
                <a:solidFill>
                  <a:srgbClr val="2A5C32"/>
                </a:solidFill>
                <a:latin typeface="Arial Narrow"/>
                <a:cs typeface="Arial Narrow"/>
              </a:rPr>
              <a:t>to</a:t>
            </a:r>
            <a:r>
              <a:rPr sz="435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229" dirty="0">
                <a:solidFill>
                  <a:srgbClr val="2A5C32"/>
                </a:solidFill>
                <a:latin typeface="Arial Narrow"/>
                <a:cs typeface="Arial Narrow"/>
              </a:rPr>
              <a:t>school</a:t>
            </a:r>
            <a:r>
              <a:rPr sz="435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160" dirty="0">
                <a:solidFill>
                  <a:srgbClr val="2A5C32"/>
                </a:solidFill>
                <a:latin typeface="Arial Narrow"/>
                <a:cs typeface="Arial Narrow"/>
              </a:rPr>
              <a:t>charged! </a:t>
            </a:r>
            <a:r>
              <a:rPr sz="4350" spc="120" dirty="0">
                <a:solidFill>
                  <a:srgbClr val="2A5C32"/>
                </a:solidFill>
                <a:latin typeface="Arial Narrow"/>
                <a:cs typeface="Arial Narrow"/>
              </a:rPr>
              <a:t>Bring</a:t>
            </a:r>
            <a:r>
              <a:rPr sz="435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204" dirty="0">
                <a:solidFill>
                  <a:srgbClr val="2A5C32"/>
                </a:solidFill>
                <a:latin typeface="Arial Narrow"/>
                <a:cs typeface="Arial Narrow"/>
              </a:rPr>
              <a:t>broken</a:t>
            </a:r>
            <a:r>
              <a:rPr sz="435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204" dirty="0">
                <a:solidFill>
                  <a:srgbClr val="2A5C32"/>
                </a:solidFill>
                <a:latin typeface="Arial Narrow"/>
                <a:cs typeface="Arial Narrow"/>
              </a:rPr>
              <a:t>devices</a:t>
            </a:r>
            <a:r>
              <a:rPr sz="435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240" dirty="0">
                <a:solidFill>
                  <a:srgbClr val="2A5C32"/>
                </a:solidFill>
                <a:latin typeface="Arial Narrow"/>
                <a:cs typeface="Arial Narrow"/>
              </a:rPr>
              <a:t>to</a:t>
            </a:r>
            <a:r>
              <a:rPr sz="435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210" dirty="0">
                <a:solidFill>
                  <a:srgbClr val="2A5C32"/>
                </a:solidFill>
                <a:latin typeface="Arial Narrow"/>
                <a:cs typeface="Arial Narrow"/>
              </a:rPr>
              <a:t>the</a:t>
            </a:r>
            <a:r>
              <a:rPr sz="435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190" dirty="0">
                <a:solidFill>
                  <a:srgbClr val="2A5C32"/>
                </a:solidFill>
                <a:latin typeface="Arial Narrow"/>
                <a:cs typeface="Arial Narrow"/>
              </a:rPr>
              <a:t>library.</a:t>
            </a:r>
            <a:endParaRPr sz="4350">
              <a:latin typeface="Arial Narrow"/>
              <a:cs typeface="Arial Narrow"/>
            </a:endParaRPr>
          </a:p>
          <a:p>
            <a:pPr marL="1694814">
              <a:lnSpc>
                <a:spcPts val="4805"/>
              </a:lnSpc>
            </a:pPr>
            <a:r>
              <a:rPr sz="4350" dirty="0">
                <a:solidFill>
                  <a:srgbClr val="2A5C32"/>
                </a:solidFill>
                <a:latin typeface="Arial Narrow"/>
                <a:cs typeface="Arial Narrow"/>
              </a:rPr>
              <a:t>Buy</a:t>
            </a:r>
            <a:r>
              <a:rPr sz="4350" spc="4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204" dirty="0">
                <a:solidFill>
                  <a:srgbClr val="2A5C32"/>
                </a:solidFill>
                <a:latin typeface="Arial Narrow"/>
                <a:cs typeface="Arial Narrow"/>
              </a:rPr>
              <a:t>insurance</a:t>
            </a:r>
            <a:r>
              <a:rPr sz="4350" spc="5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240" dirty="0">
                <a:solidFill>
                  <a:srgbClr val="2A5C32"/>
                </a:solidFill>
                <a:latin typeface="Arial Narrow"/>
                <a:cs typeface="Arial Narrow"/>
              </a:rPr>
              <a:t>to</a:t>
            </a:r>
            <a:r>
              <a:rPr sz="4350" spc="4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220" dirty="0">
                <a:solidFill>
                  <a:srgbClr val="2A5C32"/>
                </a:solidFill>
                <a:latin typeface="Arial Narrow"/>
                <a:cs typeface="Arial Narrow"/>
              </a:rPr>
              <a:t>cover</a:t>
            </a:r>
            <a:r>
              <a:rPr sz="4350" spc="5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204" dirty="0">
                <a:solidFill>
                  <a:srgbClr val="2A5C32"/>
                </a:solidFill>
                <a:latin typeface="Arial Narrow"/>
                <a:cs typeface="Arial Narrow"/>
              </a:rPr>
              <a:t>repair</a:t>
            </a:r>
            <a:r>
              <a:rPr sz="4350" spc="5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210" dirty="0">
                <a:solidFill>
                  <a:srgbClr val="2A5C32"/>
                </a:solidFill>
                <a:latin typeface="Arial Narrow"/>
                <a:cs typeface="Arial Narrow"/>
              </a:rPr>
              <a:t>costs.</a:t>
            </a:r>
            <a:endParaRPr sz="4350">
              <a:latin typeface="Arial Narrow"/>
              <a:cs typeface="Arial Narrow"/>
            </a:endParaRPr>
          </a:p>
          <a:p>
            <a:pPr marL="756285" marR="328930">
              <a:lnSpc>
                <a:spcPts val="5040"/>
              </a:lnSpc>
              <a:spcBef>
                <a:spcPts val="229"/>
              </a:spcBef>
            </a:pPr>
            <a:r>
              <a:rPr sz="4350" spc="90" dirty="0">
                <a:solidFill>
                  <a:srgbClr val="2A5C32"/>
                </a:solidFill>
                <a:latin typeface="Arial Narrow"/>
                <a:cs typeface="Arial Narrow"/>
              </a:rPr>
              <a:t>Check</a:t>
            </a:r>
            <a:r>
              <a:rPr sz="4350" spc="2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220" dirty="0">
                <a:solidFill>
                  <a:srgbClr val="2A5C32"/>
                </a:solidFill>
                <a:latin typeface="Arial Narrow"/>
                <a:cs typeface="Arial Narrow"/>
              </a:rPr>
              <a:t>out</a:t>
            </a:r>
            <a:r>
              <a:rPr sz="435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95" dirty="0">
                <a:solidFill>
                  <a:srgbClr val="2A5C32"/>
                </a:solidFill>
                <a:latin typeface="Arial Narrow"/>
                <a:cs typeface="Arial Narrow"/>
              </a:rPr>
              <a:t>a</a:t>
            </a:r>
            <a:r>
              <a:rPr sz="435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135" dirty="0">
                <a:solidFill>
                  <a:srgbClr val="2A5C32"/>
                </a:solidFill>
                <a:latin typeface="Arial Narrow"/>
                <a:cs typeface="Arial Narrow"/>
              </a:rPr>
              <a:t>Chromebook</a:t>
            </a:r>
            <a:r>
              <a:rPr sz="435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90" dirty="0">
                <a:solidFill>
                  <a:srgbClr val="2A5C32"/>
                </a:solidFill>
                <a:latin typeface="Arial Narrow"/>
                <a:cs typeface="Arial Narrow"/>
              </a:rPr>
              <a:t>Loaner</a:t>
            </a:r>
            <a:r>
              <a:rPr sz="435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240" dirty="0">
                <a:solidFill>
                  <a:srgbClr val="2A5C32"/>
                </a:solidFill>
                <a:latin typeface="Arial Narrow"/>
                <a:cs typeface="Arial Narrow"/>
              </a:rPr>
              <a:t>if</a:t>
            </a:r>
            <a:r>
              <a:rPr sz="4350" spc="2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180" dirty="0">
                <a:solidFill>
                  <a:srgbClr val="2A5C32"/>
                </a:solidFill>
                <a:latin typeface="Arial Narrow"/>
                <a:cs typeface="Arial Narrow"/>
              </a:rPr>
              <a:t>you</a:t>
            </a:r>
            <a:r>
              <a:rPr sz="435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204" dirty="0">
                <a:solidFill>
                  <a:srgbClr val="2A5C32"/>
                </a:solidFill>
                <a:latin typeface="Arial Narrow"/>
                <a:cs typeface="Arial Narrow"/>
              </a:rPr>
              <a:t>don’t</a:t>
            </a:r>
            <a:r>
              <a:rPr sz="435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150" dirty="0">
                <a:solidFill>
                  <a:srgbClr val="2A5C32"/>
                </a:solidFill>
                <a:latin typeface="Arial Narrow"/>
                <a:cs typeface="Arial Narrow"/>
              </a:rPr>
              <a:t>have</a:t>
            </a:r>
            <a:r>
              <a:rPr sz="435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114" dirty="0">
                <a:solidFill>
                  <a:srgbClr val="2A5C32"/>
                </a:solidFill>
                <a:latin typeface="Arial Narrow"/>
                <a:cs typeface="Arial Narrow"/>
              </a:rPr>
              <a:t>one,</a:t>
            </a:r>
            <a:r>
              <a:rPr sz="435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225" dirty="0">
                <a:solidFill>
                  <a:srgbClr val="2A5C32"/>
                </a:solidFill>
                <a:latin typeface="Arial Narrow"/>
                <a:cs typeface="Arial Narrow"/>
              </a:rPr>
              <a:t>but</a:t>
            </a:r>
            <a:r>
              <a:rPr sz="4350" spc="2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180" dirty="0">
                <a:solidFill>
                  <a:srgbClr val="2A5C32"/>
                </a:solidFill>
                <a:latin typeface="Arial Narrow"/>
                <a:cs typeface="Arial Narrow"/>
              </a:rPr>
              <a:t>you</a:t>
            </a:r>
            <a:r>
              <a:rPr sz="435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310" dirty="0">
                <a:solidFill>
                  <a:srgbClr val="2A5C32"/>
                </a:solidFill>
                <a:latin typeface="Arial Narrow"/>
                <a:cs typeface="Arial Narrow"/>
              </a:rPr>
              <a:t>will</a:t>
            </a:r>
            <a:r>
              <a:rPr sz="435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240" dirty="0">
                <a:solidFill>
                  <a:srgbClr val="2A5C32"/>
                </a:solidFill>
                <a:latin typeface="Arial Narrow"/>
                <a:cs typeface="Arial Narrow"/>
              </a:rPr>
              <a:t>turn</a:t>
            </a:r>
            <a:r>
              <a:rPr sz="435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195" dirty="0">
                <a:solidFill>
                  <a:srgbClr val="2A5C32"/>
                </a:solidFill>
                <a:latin typeface="Arial Narrow"/>
                <a:cs typeface="Arial Narrow"/>
              </a:rPr>
              <a:t>in </a:t>
            </a:r>
            <a:r>
              <a:rPr sz="4350" spc="204" dirty="0">
                <a:solidFill>
                  <a:srgbClr val="2A5C32"/>
                </a:solidFill>
                <a:latin typeface="Arial Narrow"/>
                <a:cs typeface="Arial Narrow"/>
              </a:rPr>
              <a:t>your</a:t>
            </a:r>
            <a:r>
              <a:rPr sz="435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250" dirty="0">
                <a:solidFill>
                  <a:srgbClr val="2A5C32"/>
                </a:solidFill>
                <a:latin typeface="Arial Narrow"/>
                <a:cs typeface="Arial Narrow"/>
              </a:rPr>
              <a:t>cell</a:t>
            </a:r>
            <a:r>
              <a:rPr sz="435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125" dirty="0">
                <a:solidFill>
                  <a:srgbClr val="2A5C32"/>
                </a:solidFill>
                <a:latin typeface="Arial Narrow"/>
                <a:cs typeface="Arial Narrow"/>
              </a:rPr>
              <a:t>phone.</a:t>
            </a:r>
            <a:endParaRPr sz="4350">
              <a:latin typeface="Arial Narrow"/>
              <a:cs typeface="Arial Narrow"/>
            </a:endParaRPr>
          </a:p>
          <a:p>
            <a:pPr marL="756285">
              <a:lnSpc>
                <a:spcPts val="4805"/>
              </a:lnSpc>
            </a:pPr>
            <a:r>
              <a:rPr sz="4350" spc="-20" dirty="0">
                <a:solidFill>
                  <a:srgbClr val="2A5C32"/>
                </a:solidFill>
                <a:latin typeface="Arial Narrow"/>
                <a:cs typeface="Arial Narrow"/>
              </a:rPr>
              <a:t>Do</a:t>
            </a:r>
            <a:r>
              <a:rPr sz="4350" spc="-2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220" dirty="0">
                <a:solidFill>
                  <a:srgbClr val="2A5C32"/>
                </a:solidFill>
                <a:latin typeface="Arial Narrow"/>
                <a:cs typeface="Arial Narrow"/>
              </a:rPr>
              <a:t>not</a:t>
            </a:r>
            <a:r>
              <a:rPr sz="4350" spc="-2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175" dirty="0">
                <a:solidFill>
                  <a:srgbClr val="2A5C32"/>
                </a:solidFill>
                <a:latin typeface="Arial Narrow"/>
                <a:cs typeface="Arial Narrow"/>
              </a:rPr>
              <a:t>loan</a:t>
            </a:r>
            <a:r>
              <a:rPr sz="4350" spc="-2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295" dirty="0">
                <a:solidFill>
                  <a:srgbClr val="2A5C32"/>
                </a:solidFill>
                <a:latin typeface="Arial Narrow"/>
                <a:cs typeface="Arial Narrow"/>
              </a:rPr>
              <a:t>it</a:t>
            </a:r>
            <a:r>
              <a:rPr sz="4350" spc="-2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240" dirty="0">
                <a:solidFill>
                  <a:srgbClr val="2A5C32"/>
                </a:solidFill>
                <a:latin typeface="Arial Narrow"/>
                <a:cs typeface="Arial Narrow"/>
              </a:rPr>
              <a:t>to</a:t>
            </a:r>
            <a:r>
              <a:rPr sz="4350" spc="-2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175" dirty="0">
                <a:solidFill>
                  <a:srgbClr val="2A5C32"/>
                </a:solidFill>
                <a:latin typeface="Arial Narrow"/>
                <a:cs typeface="Arial Narrow"/>
              </a:rPr>
              <a:t>friends.</a:t>
            </a:r>
            <a:endParaRPr sz="4350">
              <a:latin typeface="Arial Narrow"/>
              <a:cs typeface="Arial Narrow"/>
            </a:endParaRPr>
          </a:p>
          <a:p>
            <a:pPr marL="756285">
              <a:lnSpc>
                <a:spcPts val="5130"/>
              </a:lnSpc>
            </a:pPr>
            <a:r>
              <a:rPr sz="4350" spc="-20" dirty="0">
                <a:solidFill>
                  <a:srgbClr val="2A5C32"/>
                </a:solidFill>
                <a:latin typeface="Arial Narrow"/>
                <a:cs typeface="Arial Narrow"/>
              </a:rPr>
              <a:t>Do</a:t>
            </a:r>
            <a:r>
              <a:rPr sz="4350" spc="-1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220" dirty="0">
                <a:solidFill>
                  <a:srgbClr val="2A5C32"/>
                </a:solidFill>
                <a:latin typeface="Arial Narrow"/>
                <a:cs typeface="Arial Narrow"/>
              </a:rPr>
              <a:t>not</a:t>
            </a:r>
            <a:r>
              <a:rPr sz="4350" spc="-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160" dirty="0">
                <a:solidFill>
                  <a:srgbClr val="2A5C32"/>
                </a:solidFill>
                <a:latin typeface="Arial Narrow"/>
                <a:cs typeface="Arial Narrow"/>
              </a:rPr>
              <a:t>leave</a:t>
            </a:r>
            <a:r>
              <a:rPr sz="4350" spc="-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295" dirty="0">
                <a:solidFill>
                  <a:srgbClr val="2A5C32"/>
                </a:solidFill>
                <a:latin typeface="Arial Narrow"/>
                <a:cs typeface="Arial Narrow"/>
              </a:rPr>
              <a:t>it</a:t>
            </a:r>
            <a:r>
              <a:rPr sz="4350" spc="-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220" dirty="0">
                <a:solidFill>
                  <a:srgbClr val="2A5C32"/>
                </a:solidFill>
                <a:latin typeface="Arial Narrow"/>
                <a:cs typeface="Arial Narrow"/>
              </a:rPr>
              <a:t>in</a:t>
            </a:r>
            <a:r>
              <a:rPr sz="4350" spc="-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204" dirty="0">
                <a:solidFill>
                  <a:srgbClr val="2A5C32"/>
                </a:solidFill>
                <a:latin typeface="Arial Narrow"/>
                <a:cs typeface="Arial Narrow"/>
              </a:rPr>
              <a:t>your</a:t>
            </a:r>
            <a:r>
              <a:rPr sz="4350" spc="-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215" dirty="0">
                <a:solidFill>
                  <a:srgbClr val="2A5C32"/>
                </a:solidFill>
                <a:latin typeface="Arial Narrow"/>
                <a:cs typeface="Arial Narrow"/>
              </a:rPr>
              <a:t>teacher’s</a:t>
            </a:r>
            <a:r>
              <a:rPr sz="4350" spc="-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350" spc="200" dirty="0">
                <a:solidFill>
                  <a:srgbClr val="2A5C32"/>
                </a:solidFill>
                <a:latin typeface="Arial Narrow"/>
                <a:cs typeface="Arial Narrow"/>
              </a:rPr>
              <a:t>classroom.</a:t>
            </a:r>
            <a:endParaRPr sz="43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935"/>
              </a:spcBef>
            </a:pPr>
            <a:r>
              <a:rPr sz="3750" spc="110" dirty="0">
                <a:solidFill>
                  <a:srgbClr val="C30A11"/>
                </a:solidFill>
                <a:latin typeface="Arial Narrow"/>
                <a:cs typeface="Arial Narrow"/>
              </a:rPr>
              <a:t>Alert:</a:t>
            </a:r>
            <a:r>
              <a:rPr sz="3750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750" spc="-20" dirty="0">
                <a:solidFill>
                  <a:srgbClr val="C30A11"/>
                </a:solidFill>
                <a:latin typeface="Arial Narrow"/>
                <a:cs typeface="Arial Narrow"/>
              </a:rPr>
              <a:t>Do</a:t>
            </a:r>
            <a:r>
              <a:rPr sz="3750" spc="5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750" spc="190" dirty="0">
                <a:solidFill>
                  <a:srgbClr val="C30A11"/>
                </a:solidFill>
                <a:latin typeface="Arial Narrow"/>
                <a:cs typeface="Arial Narrow"/>
              </a:rPr>
              <a:t>not</a:t>
            </a:r>
            <a:r>
              <a:rPr sz="3750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750" spc="195" dirty="0">
                <a:solidFill>
                  <a:srgbClr val="C30A11"/>
                </a:solidFill>
                <a:latin typeface="Arial Narrow"/>
                <a:cs typeface="Arial Narrow"/>
              </a:rPr>
              <a:t>look</a:t>
            </a:r>
            <a:r>
              <a:rPr sz="3750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750" spc="180" dirty="0">
                <a:solidFill>
                  <a:srgbClr val="C30A11"/>
                </a:solidFill>
                <a:latin typeface="Arial Narrow"/>
                <a:cs typeface="Arial Narrow"/>
              </a:rPr>
              <a:t>at</a:t>
            </a:r>
            <a:r>
              <a:rPr sz="3750" spc="5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750" spc="195" dirty="0">
                <a:solidFill>
                  <a:srgbClr val="C30A11"/>
                </a:solidFill>
                <a:latin typeface="Arial Narrow"/>
                <a:cs typeface="Arial Narrow"/>
              </a:rPr>
              <a:t>certain</a:t>
            </a:r>
            <a:r>
              <a:rPr sz="3750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750" spc="185" dirty="0">
                <a:solidFill>
                  <a:srgbClr val="C30A11"/>
                </a:solidFill>
                <a:latin typeface="Arial Narrow"/>
                <a:cs typeface="Arial Narrow"/>
              </a:rPr>
              <a:t>websites,</a:t>
            </a:r>
            <a:r>
              <a:rPr sz="3750" spc="5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750" spc="155" dirty="0">
                <a:solidFill>
                  <a:srgbClr val="C30A11"/>
                </a:solidFill>
                <a:latin typeface="Arial Narrow"/>
                <a:cs typeface="Arial Narrow"/>
              </a:rPr>
              <a:t>you</a:t>
            </a:r>
            <a:r>
              <a:rPr sz="3750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750" spc="265" dirty="0">
                <a:solidFill>
                  <a:srgbClr val="C30A11"/>
                </a:solidFill>
                <a:latin typeface="Arial Narrow"/>
                <a:cs typeface="Arial Narrow"/>
              </a:rPr>
              <a:t>will</a:t>
            </a:r>
            <a:r>
              <a:rPr sz="3750" spc="5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750" spc="180" dirty="0">
                <a:solidFill>
                  <a:srgbClr val="C30A11"/>
                </a:solidFill>
                <a:latin typeface="Arial Narrow"/>
                <a:cs typeface="Arial Narrow"/>
              </a:rPr>
              <a:t>get</a:t>
            </a:r>
            <a:r>
              <a:rPr sz="3750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750" spc="135" dirty="0">
                <a:solidFill>
                  <a:srgbClr val="C30A11"/>
                </a:solidFill>
                <a:latin typeface="Arial Narrow"/>
                <a:cs typeface="Arial Narrow"/>
              </a:rPr>
              <a:t>flagged.</a:t>
            </a:r>
            <a:r>
              <a:rPr sz="3750" spc="5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750" spc="-20" dirty="0">
                <a:solidFill>
                  <a:srgbClr val="C30A11"/>
                </a:solidFill>
                <a:latin typeface="Arial Narrow"/>
                <a:cs typeface="Arial Narrow"/>
              </a:rPr>
              <a:t>Do</a:t>
            </a:r>
            <a:r>
              <a:rPr sz="3750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750" spc="190" dirty="0">
                <a:solidFill>
                  <a:srgbClr val="C30A11"/>
                </a:solidFill>
                <a:latin typeface="Arial Narrow"/>
                <a:cs typeface="Arial Narrow"/>
              </a:rPr>
              <a:t>not</a:t>
            </a:r>
            <a:r>
              <a:rPr sz="3750" spc="5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750" spc="175" dirty="0">
                <a:solidFill>
                  <a:srgbClr val="C30A11"/>
                </a:solidFill>
                <a:latin typeface="Arial Narrow"/>
                <a:cs typeface="Arial Narrow"/>
              </a:rPr>
              <a:t>charge</a:t>
            </a:r>
            <a:r>
              <a:rPr sz="3750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750" spc="175" dirty="0">
                <a:solidFill>
                  <a:srgbClr val="C30A11"/>
                </a:solidFill>
                <a:latin typeface="Arial Narrow"/>
                <a:cs typeface="Arial Narrow"/>
              </a:rPr>
              <a:t>your</a:t>
            </a:r>
            <a:r>
              <a:rPr sz="3750" spc="5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750" spc="215" dirty="0">
                <a:solidFill>
                  <a:srgbClr val="C30A11"/>
                </a:solidFill>
                <a:latin typeface="Arial Narrow"/>
                <a:cs typeface="Arial Narrow"/>
              </a:rPr>
              <a:t>cell</a:t>
            </a:r>
            <a:r>
              <a:rPr sz="3750" dirty="0">
                <a:solidFill>
                  <a:srgbClr val="C30A11"/>
                </a:solidFill>
                <a:latin typeface="Arial Narrow"/>
                <a:cs typeface="Arial Narrow"/>
              </a:rPr>
              <a:t> </a:t>
            </a:r>
            <a:r>
              <a:rPr sz="3750" spc="120" dirty="0">
                <a:solidFill>
                  <a:srgbClr val="C30A11"/>
                </a:solidFill>
                <a:latin typeface="Arial Narrow"/>
                <a:cs typeface="Arial Narrow"/>
              </a:rPr>
              <a:t>phones.</a:t>
            </a:r>
            <a:endParaRPr sz="3750">
              <a:latin typeface="Arial Narrow"/>
              <a:cs typeface="Arial Narro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122410" y="1121877"/>
            <a:ext cx="3137535" cy="2505710"/>
            <a:chOff x="14122410" y="1121877"/>
            <a:chExt cx="3137535" cy="2505710"/>
          </a:xfrm>
        </p:grpSpPr>
        <p:sp>
          <p:nvSpPr>
            <p:cNvPr id="12" name="object 12"/>
            <p:cNvSpPr/>
            <p:nvPr/>
          </p:nvSpPr>
          <p:spPr>
            <a:xfrm>
              <a:off x="14123163" y="3298397"/>
              <a:ext cx="3135630" cy="328930"/>
            </a:xfrm>
            <a:custGeom>
              <a:avLst/>
              <a:gdLst/>
              <a:ahLst/>
              <a:cxnLst/>
              <a:rect l="l" t="t" r="r" b="b"/>
              <a:pathLst>
                <a:path w="3135630" h="328929">
                  <a:moveTo>
                    <a:pt x="3040824" y="328689"/>
                  </a:moveTo>
                  <a:lnTo>
                    <a:pt x="98978" y="328689"/>
                  </a:lnTo>
                  <a:lnTo>
                    <a:pt x="78440" y="326398"/>
                  </a:lnTo>
                  <a:lnTo>
                    <a:pt x="59826" y="319851"/>
                  </a:lnTo>
                  <a:lnTo>
                    <a:pt x="44050" y="309541"/>
                  </a:lnTo>
                  <a:lnTo>
                    <a:pt x="32028" y="295962"/>
                  </a:lnTo>
                  <a:lnTo>
                    <a:pt x="0" y="245254"/>
                  </a:lnTo>
                  <a:lnTo>
                    <a:pt x="1604453" y="0"/>
                  </a:lnTo>
                  <a:lnTo>
                    <a:pt x="3135563" y="245254"/>
                  </a:lnTo>
                  <a:lnTo>
                    <a:pt x="3111071" y="291517"/>
                  </a:lnTo>
                  <a:lnTo>
                    <a:pt x="3099347" y="306843"/>
                  </a:lnTo>
                  <a:lnTo>
                    <a:pt x="3082937" y="318563"/>
                  </a:lnTo>
                  <a:lnTo>
                    <a:pt x="3063031" y="326054"/>
                  </a:lnTo>
                  <a:lnTo>
                    <a:pt x="3040824" y="328689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123162" y="3298405"/>
              <a:ext cx="3135630" cy="328930"/>
            </a:xfrm>
            <a:custGeom>
              <a:avLst/>
              <a:gdLst/>
              <a:ahLst/>
              <a:cxnLst/>
              <a:rect l="l" t="t" r="r" b="b"/>
              <a:pathLst>
                <a:path w="3135630" h="328929">
                  <a:moveTo>
                    <a:pt x="3135553" y="245249"/>
                  </a:moveTo>
                  <a:lnTo>
                    <a:pt x="1604454" y="0"/>
                  </a:lnTo>
                  <a:lnTo>
                    <a:pt x="0" y="245249"/>
                  </a:lnTo>
                  <a:lnTo>
                    <a:pt x="32029" y="295960"/>
                  </a:lnTo>
                  <a:lnTo>
                    <a:pt x="44043" y="309537"/>
                  </a:lnTo>
                  <a:lnTo>
                    <a:pt x="59817" y="319849"/>
                  </a:lnTo>
                  <a:lnTo>
                    <a:pt x="78435" y="326390"/>
                  </a:lnTo>
                  <a:lnTo>
                    <a:pt x="98971" y="328688"/>
                  </a:lnTo>
                  <a:lnTo>
                    <a:pt x="953046" y="328688"/>
                  </a:lnTo>
                  <a:lnTo>
                    <a:pt x="3040481" y="328688"/>
                  </a:lnTo>
                  <a:lnTo>
                    <a:pt x="3040824" y="328688"/>
                  </a:lnTo>
                  <a:lnTo>
                    <a:pt x="3063024" y="326047"/>
                  </a:lnTo>
                  <a:lnTo>
                    <a:pt x="3082937" y="318566"/>
                  </a:lnTo>
                  <a:lnTo>
                    <a:pt x="3099346" y="306844"/>
                  </a:lnTo>
                  <a:lnTo>
                    <a:pt x="3111068" y="291515"/>
                  </a:lnTo>
                  <a:lnTo>
                    <a:pt x="3135553" y="245249"/>
                  </a:lnTo>
                  <a:close/>
                </a:path>
              </a:pathLst>
            </a:custGeom>
            <a:solidFill>
              <a:srgbClr val="232323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122410" y="2662626"/>
              <a:ext cx="3137535" cy="897255"/>
            </a:xfrm>
            <a:custGeom>
              <a:avLst/>
              <a:gdLst/>
              <a:ahLst/>
              <a:cxnLst/>
              <a:rect l="l" t="t" r="r" b="b"/>
              <a:pathLst>
                <a:path w="3137534" h="897254">
                  <a:moveTo>
                    <a:pt x="3115659" y="897076"/>
                  </a:moveTo>
                  <a:lnTo>
                    <a:pt x="3113842" y="897052"/>
                  </a:lnTo>
                  <a:lnTo>
                    <a:pt x="21415" y="897053"/>
                  </a:lnTo>
                  <a:lnTo>
                    <a:pt x="19628" y="896844"/>
                  </a:lnTo>
                  <a:lnTo>
                    <a:pt x="0" y="874206"/>
                  </a:lnTo>
                  <a:lnTo>
                    <a:pt x="232" y="870589"/>
                  </a:lnTo>
                  <a:lnTo>
                    <a:pt x="265886" y="11451"/>
                  </a:lnTo>
                  <a:lnTo>
                    <a:pt x="281443" y="0"/>
                  </a:lnTo>
                  <a:lnTo>
                    <a:pt x="2855625" y="0"/>
                  </a:lnTo>
                  <a:lnTo>
                    <a:pt x="3136839" y="868962"/>
                  </a:lnTo>
                  <a:lnTo>
                    <a:pt x="3137362" y="874374"/>
                  </a:lnTo>
                  <a:lnTo>
                    <a:pt x="3137254" y="876178"/>
                  </a:lnTo>
                  <a:lnTo>
                    <a:pt x="3117455" y="896889"/>
                  </a:lnTo>
                  <a:lnTo>
                    <a:pt x="3115659" y="897076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391839" y="1121877"/>
              <a:ext cx="2598420" cy="1543050"/>
            </a:xfrm>
            <a:custGeom>
              <a:avLst/>
              <a:gdLst/>
              <a:ahLst/>
              <a:cxnLst/>
              <a:rect l="l" t="t" r="r" b="b"/>
              <a:pathLst>
                <a:path w="2598419" h="1543050">
                  <a:moveTo>
                    <a:pt x="2566870" y="1542573"/>
                  </a:moveTo>
                  <a:lnTo>
                    <a:pt x="31341" y="1542573"/>
                  </a:lnTo>
                  <a:lnTo>
                    <a:pt x="26732" y="1541656"/>
                  </a:lnTo>
                  <a:lnTo>
                    <a:pt x="0" y="1511207"/>
                  </a:lnTo>
                  <a:lnTo>
                    <a:pt x="0" y="31366"/>
                  </a:lnTo>
                  <a:lnTo>
                    <a:pt x="26732" y="917"/>
                  </a:lnTo>
                  <a:lnTo>
                    <a:pt x="31341" y="0"/>
                  </a:lnTo>
                  <a:lnTo>
                    <a:pt x="36133" y="0"/>
                  </a:lnTo>
                  <a:lnTo>
                    <a:pt x="2566870" y="0"/>
                  </a:lnTo>
                  <a:lnTo>
                    <a:pt x="2597294" y="26753"/>
                  </a:lnTo>
                  <a:lnTo>
                    <a:pt x="2598211" y="31366"/>
                  </a:lnTo>
                  <a:lnTo>
                    <a:pt x="2598211" y="1511207"/>
                  </a:lnTo>
                  <a:lnTo>
                    <a:pt x="2571479" y="1541656"/>
                  </a:lnTo>
                  <a:lnTo>
                    <a:pt x="2566870" y="1542573"/>
                  </a:lnTo>
                  <a:close/>
                </a:path>
              </a:pathLst>
            </a:custGeom>
            <a:solidFill>
              <a:srgbClr val="2323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456299" y="1202686"/>
              <a:ext cx="2469515" cy="1381125"/>
            </a:xfrm>
            <a:custGeom>
              <a:avLst/>
              <a:gdLst/>
              <a:ahLst/>
              <a:cxnLst/>
              <a:rect l="l" t="t" r="r" b="b"/>
              <a:pathLst>
                <a:path w="2469515" h="1381125">
                  <a:moveTo>
                    <a:pt x="2449037" y="1380888"/>
                  </a:moveTo>
                  <a:lnTo>
                    <a:pt x="20252" y="1380888"/>
                  </a:lnTo>
                  <a:lnTo>
                    <a:pt x="17273" y="1380295"/>
                  </a:lnTo>
                  <a:lnTo>
                    <a:pt x="0" y="1360619"/>
                  </a:lnTo>
                  <a:lnTo>
                    <a:pt x="0" y="20268"/>
                  </a:lnTo>
                  <a:lnTo>
                    <a:pt x="20252" y="0"/>
                  </a:lnTo>
                  <a:lnTo>
                    <a:pt x="23348" y="0"/>
                  </a:lnTo>
                  <a:lnTo>
                    <a:pt x="2449037" y="0"/>
                  </a:lnTo>
                  <a:lnTo>
                    <a:pt x="2469290" y="20268"/>
                  </a:lnTo>
                  <a:lnTo>
                    <a:pt x="2469290" y="1360619"/>
                  </a:lnTo>
                  <a:lnTo>
                    <a:pt x="2452016" y="1380295"/>
                  </a:lnTo>
                  <a:lnTo>
                    <a:pt x="2449037" y="1380888"/>
                  </a:lnTo>
                  <a:close/>
                </a:path>
              </a:pathLst>
            </a:custGeom>
            <a:solidFill>
              <a:srgbClr val="8AB9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321204" y="3254287"/>
              <a:ext cx="647065" cy="234950"/>
            </a:xfrm>
            <a:custGeom>
              <a:avLst/>
              <a:gdLst/>
              <a:ahLst/>
              <a:cxnLst/>
              <a:rect l="l" t="t" r="r" b="b"/>
              <a:pathLst>
                <a:path w="647065" h="234950">
                  <a:moveTo>
                    <a:pt x="622671" y="234482"/>
                  </a:moveTo>
                  <a:lnTo>
                    <a:pt x="24223" y="234482"/>
                  </a:lnTo>
                  <a:lnTo>
                    <a:pt x="13616" y="232509"/>
                  </a:lnTo>
                  <a:lnTo>
                    <a:pt x="5374" y="227234"/>
                  </a:lnTo>
                  <a:lnTo>
                    <a:pt x="501" y="219624"/>
                  </a:lnTo>
                  <a:lnTo>
                    <a:pt x="0" y="210643"/>
                  </a:lnTo>
                  <a:lnTo>
                    <a:pt x="40372" y="17241"/>
                  </a:lnTo>
                  <a:lnTo>
                    <a:pt x="41942" y="11954"/>
                  </a:lnTo>
                  <a:lnTo>
                    <a:pt x="44986" y="7731"/>
                  </a:lnTo>
                  <a:lnTo>
                    <a:pt x="54019" y="1410"/>
                  </a:lnTo>
                  <a:lnTo>
                    <a:pt x="59027" y="0"/>
                  </a:lnTo>
                  <a:lnTo>
                    <a:pt x="64527" y="338"/>
                  </a:lnTo>
                  <a:lnTo>
                    <a:pt x="583954" y="344"/>
                  </a:lnTo>
                  <a:lnTo>
                    <a:pt x="585793" y="523"/>
                  </a:lnTo>
                  <a:lnTo>
                    <a:pt x="587615" y="877"/>
                  </a:lnTo>
                  <a:lnTo>
                    <a:pt x="592080" y="1487"/>
                  </a:lnTo>
                  <a:lnTo>
                    <a:pt x="646625" y="210643"/>
                  </a:lnTo>
                  <a:lnTo>
                    <a:pt x="646223" y="219624"/>
                  </a:lnTo>
                  <a:lnTo>
                    <a:pt x="641436" y="227234"/>
                  </a:lnTo>
                  <a:lnTo>
                    <a:pt x="633255" y="232509"/>
                  </a:lnTo>
                  <a:lnTo>
                    <a:pt x="622671" y="234482"/>
                  </a:lnTo>
                  <a:close/>
                </a:path>
              </a:pathLst>
            </a:custGeom>
            <a:solidFill>
              <a:srgbClr val="232323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391704" y="2811728"/>
              <a:ext cx="2634615" cy="375920"/>
            </a:xfrm>
            <a:custGeom>
              <a:avLst/>
              <a:gdLst/>
              <a:ahLst/>
              <a:cxnLst/>
              <a:rect l="l" t="t" r="r" b="b"/>
              <a:pathLst>
                <a:path w="2634615" h="375919">
                  <a:moveTo>
                    <a:pt x="229781" y="86944"/>
                  </a:moveTo>
                  <a:lnTo>
                    <a:pt x="78790" y="86944"/>
                  </a:lnTo>
                  <a:lnTo>
                    <a:pt x="68859" y="122047"/>
                  </a:lnTo>
                  <a:lnTo>
                    <a:pt x="59270" y="157175"/>
                  </a:lnTo>
                  <a:lnTo>
                    <a:pt x="229781" y="157175"/>
                  </a:lnTo>
                  <a:lnTo>
                    <a:pt x="229781" y="86944"/>
                  </a:lnTo>
                  <a:close/>
                </a:path>
                <a:path w="2634615" h="375919">
                  <a:moveTo>
                    <a:pt x="229781" y="0"/>
                  </a:moveTo>
                  <a:lnTo>
                    <a:pt x="104965" y="0"/>
                  </a:lnTo>
                  <a:lnTo>
                    <a:pt x="99999" y="15532"/>
                  </a:lnTo>
                  <a:lnTo>
                    <a:pt x="90449" y="46901"/>
                  </a:lnTo>
                  <a:lnTo>
                    <a:pt x="85788" y="62699"/>
                  </a:lnTo>
                  <a:lnTo>
                    <a:pt x="229781" y="62699"/>
                  </a:lnTo>
                  <a:lnTo>
                    <a:pt x="229781" y="0"/>
                  </a:lnTo>
                  <a:close/>
                </a:path>
                <a:path w="2634615" h="375919">
                  <a:moveTo>
                    <a:pt x="430758" y="181356"/>
                  </a:moveTo>
                  <a:lnTo>
                    <a:pt x="52743" y="181356"/>
                  </a:lnTo>
                  <a:lnTo>
                    <a:pt x="30810" y="263715"/>
                  </a:lnTo>
                  <a:lnTo>
                    <a:pt x="229781" y="263715"/>
                  </a:lnTo>
                  <a:lnTo>
                    <a:pt x="430758" y="263715"/>
                  </a:lnTo>
                  <a:lnTo>
                    <a:pt x="430758" y="181356"/>
                  </a:lnTo>
                  <a:close/>
                </a:path>
                <a:path w="2634615" h="375919">
                  <a:moveTo>
                    <a:pt x="430758" y="86944"/>
                  </a:moveTo>
                  <a:lnTo>
                    <a:pt x="251777" y="86944"/>
                  </a:lnTo>
                  <a:lnTo>
                    <a:pt x="251777" y="157175"/>
                  </a:lnTo>
                  <a:lnTo>
                    <a:pt x="430758" y="157175"/>
                  </a:lnTo>
                  <a:lnTo>
                    <a:pt x="430758" y="86944"/>
                  </a:lnTo>
                  <a:close/>
                </a:path>
                <a:path w="2634615" h="375919">
                  <a:moveTo>
                    <a:pt x="502285" y="0"/>
                  </a:moveTo>
                  <a:lnTo>
                    <a:pt x="259651" y="0"/>
                  </a:lnTo>
                  <a:lnTo>
                    <a:pt x="259651" y="62699"/>
                  </a:lnTo>
                  <a:lnTo>
                    <a:pt x="502285" y="62699"/>
                  </a:lnTo>
                  <a:lnTo>
                    <a:pt x="502285" y="0"/>
                  </a:lnTo>
                  <a:close/>
                </a:path>
                <a:path w="2634615" h="375919">
                  <a:moveTo>
                    <a:pt x="631812" y="287883"/>
                  </a:moveTo>
                  <a:lnTo>
                    <a:pt x="388505" y="287883"/>
                  </a:lnTo>
                  <a:lnTo>
                    <a:pt x="24358" y="287883"/>
                  </a:lnTo>
                  <a:lnTo>
                    <a:pt x="12128" y="332638"/>
                  </a:lnTo>
                  <a:lnTo>
                    <a:pt x="6057" y="354317"/>
                  </a:lnTo>
                  <a:lnTo>
                    <a:pt x="0" y="375424"/>
                  </a:lnTo>
                  <a:lnTo>
                    <a:pt x="631812" y="375424"/>
                  </a:lnTo>
                  <a:lnTo>
                    <a:pt x="631812" y="287883"/>
                  </a:lnTo>
                  <a:close/>
                </a:path>
                <a:path w="2634615" h="375919">
                  <a:moveTo>
                    <a:pt x="631812" y="181356"/>
                  </a:moveTo>
                  <a:lnTo>
                    <a:pt x="452831" y="181356"/>
                  </a:lnTo>
                  <a:lnTo>
                    <a:pt x="452831" y="263639"/>
                  </a:lnTo>
                  <a:lnTo>
                    <a:pt x="631812" y="263639"/>
                  </a:lnTo>
                  <a:lnTo>
                    <a:pt x="631812" y="181356"/>
                  </a:lnTo>
                  <a:close/>
                </a:path>
                <a:path w="2634615" h="375919">
                  <a:moveTo>
                    <a:pt x="631812" y="86944"/>
                  </a:moveTo>
                  <a:lnTo>
                    <a:pt x="452831" y="86944"/>
                  </a:lnTo>
                  <a:lnTo>
                    <a:pt x="452831" y="157175"/>
                  </a:lnTo>
                  <a:lnTo>
                    <a:pt x="631812" y="157175"/>
                  </a:lnTo>
                  <a:lnTo>
                    <a:pt x="631812" y="86944"/>
                  </a:lnTo>
                  <a:close/>
                </a:path>
                <a:path w="2634615" h="375919">
                  <a:moveTo>
                    <a:pt x="774801" y="62699"/>
                  </a:moveTo>
                  <a:lnTo>
                    <a:pt x="774738" y="0"/>
                  </a:lnTo>
                  <a:lnTo>
                    <a:pt x="532168" y="0"/>
                  </a:lnTo>
                  <a:lnTo>
                    <a:pt x="532168" y="62699"/>
                  </a:lnTo>
                  <a:lnTo>
                    <a:pt x="774801" y="62699"/>
                  </a:lnTo>
                  <a:close/>
                </a:path>
                <a:path w="2634615" h="375919">
                  <a:moveTo>
                    <a:pt x="832802" y="288086"/>
                  </a:moveTo>
                  <a:lnTo>
                    <a:pt x="653821" y="288086"/>
                  </a:lnTo>
                  <a:lnTo>
                    <a:pt x="653821" y="375627"/>
                  </a:lnTo>
                  <a:lnTo>
                    <a:pt x="832802" y="375627"/>
                  </a:lnTo>
                  <a:lnTo>
                    <a:pt x="832802" y="288086"/>
                  </a:lnTo>
                  <a:close/>
                </a:path>
                <a:path w="2634615" h="375919">
                  <a:moveTo>
                    <a:pt x="832802" y="181356"/>
                  </a:moveTo>
                  <a:lnTo>
                    <a:pt x="653821" y="181356"/>
                  </a:lnTo>
                  <a:lnTo>
                    <a:pt x="653821" y="263639"/>
                  </a:lnTo>
                  <a:lnTo>
                    <a:pt x="832802" y="263639"/>
                  </a:lnTo>
                  <a:lnTo>
                    <a:pt x="832802" y="181356"/>
                  </a:lnTo>
                  <a:close/>
                </a:path>
                <a:path w="2634615" h="375919">
                  <a:moveTo>
                    <a:pt x="832802" y="86944"/>
                  </a:moveTo>
                  <a:lnTo>
                    <a:pt x="653821" y="86944"/>
                  </a:lnTo>
                  <a:lnTo>
                    <a:pt x="653821" y="157175"/>
                  </a:lnTo>
                  <a:lnTo>
                    <a:pt x="832802" y="157175"/>
                  </a:lnTo>
                  <a:lnTo>
                    <a:pt x="832802" y="86944"/>
                  </a:lnTo>
                  <a:close/>
                </a:path>
                <a:path w="2634615" h="375919">
                  <a:moveTo>
                    <a:pt x="1033792" y="181356"/>
                  </a:moveTo>
                  <a:lnTo>
                    <a:pt x="854811" y="181356"/>
                  </a:lnTo>
                  <a:lnTo>
                    <a:pt x="854811" y="263639"/>
                  </a:lnTo>
                  <a:lnTo>
                    <a:pt x="1033792" y="263639"/>
                  </a:lnTo>
                  <a:lnTo>
                    <a:pt x="1033792" y="181356"/>
                  </a:lnTo>
                  <a:close/>
                </a:path>
                <a:path w="2634615" h="375919">
                  <a:moveTo>
                    <a:pt x="1033792" y="86944"/>
                  </a:moveTo>
                  <a:lnTo>
                    <a:pt x="854811" y="86944"/>
                  </a:lnTo>
                  <a:lnTo>
                    <a:pt x="854811" y="157175"/>
                  </a:lnTo>
                  <a:lnTo>
                    <a:pt x="1033792" y="157175"/>
                  </a:lnTo>
                  <a:lnTo>
                    <a:pt x="1033792" y="86944"/>
                  </a:lnTo>
                  <a:close/>
                </a:path>
                <a:path w="2634615" h="375919">
                  <a:moveTo>
                    <a:pt x="1034122" y="288086"/>
                  </a:moveTo>
                  <a:lnTo>
                    <a:pt x="855141" y="288086"/>
                  </a:lnTo>
                  <a:lnTo>
                    <a:pt x="855141" y="375627"/>
                  </a:lnTo>
                  <a:lnTo>
                    <a:pt x="1034122" y="375627"/>
                  </a:lnTo>
                  <a:lnTo>
                    <a:pt x="1034122" y="288086"/>
                  </a:lnTo>
                  <a:close/>
                </a:path>
                <a:path w="2634615" h="375919">
                  <a:moveTo>
                    <a:pt x="1047242" y="0"/>
                  </a:moveTo>
                  <a:lnTo>
                    <a:pt x="804608" y="0"/>
                  </a:lnTo>
                  <a:lnTo>
                    <a:pt x="804608" y="62699"/>
                  </a:lnTo>
                  <a:lnTo>
                    <a:pt x="1047242" y="62699"/>
                  </a:lnTo>
                  <a:lnTo>
                    <a:pt x="1047242" y="0"/>
                  </a:lnTo>
                  <a:close/>
                </a:path>
                <a:path w="2634615" h="375919">
                  <a:moveTo>
                    <a:pt x="1234770" y="181356"/>
                  </a:moveTo>
                  <a:lnTo>
                    <a:pt x="1055789" y="181356"/>
                  </a:lnTo>
                  <a:lnTo>
                    <a:pt x="1055789" y="263639"/>
                  </a:lnTo>
                  <a:lnTo>
                    <a:pt x="1234770" y="263639"/>
                  </a:lnTo>
                  <a:lnTo>
                    <a:pt x="1234770" y="181356"/>
                  </a:lnTo>
                  <a:close/>
                </a:path>
                <a:path w="2634615" h="375919">
                  <a:moveTo>
                    <a:pt x="1234770" y="86944"/>
                  </a:moveTo>
                  <a:lnTo>
                    <a:pt x="1055789" y="86944"/>
                  </a:lnTo>
                  <a:lnTo>
                    <a:pt x="1055789" y="157175"/>
                  </a:lnTo>
                  <a:lnTo>
                    <a:pt x="1234770" y="157175"/>
                  </a:lnTo>
                  <a:lnTo>
                    <a:pt x="1234770" y="86944"/>
                  </a:lnTo>
                  <a:close/>
                </a:path>
                <a:path w="2634615" h="375919">
                  <a:moveTo>
                    <a:pt x="1319822" y="62699"/>
                  </a:moveTo>
                  <a:lnTo>
                    <a:pt x="1319758" y="0"/>
                  </a:lnTo>
                  <a:lnTo>
                    <a:pt x="1077188" y="0"/>
                  </a:lnTo>
                  <a:lnTo>
                    <a:pt x="1077188" y="62699"/>
                  </a:lnTo>
                  <a:lnTo>
                    <a:pt x="1319822" y="62699"/>
                  </a:lnTo>
                  <a:close/>
                </a:path>
                <a:path w="2634615" h="375919">
                  <a:moveTo>
                    <a:pt x="1435823" y="181356"/>
                  </a:moveTo>
                  <a:lnTo>
                    <a:pt x="1256842" y="181356"/>
                  </a:lnTo>
                  <a:lnTo>
                    <a:pt x="1256842" y="263639"/>
                  </a:lnTo>
                  <a:lnTo>
                    <a:pt x="1435823" y="263639"/>
                  </a:lnTo>
                  <a:lnTo>
                    <a:pt x="1435823" y="181356"/>
                  </a:lnTo>
                  <a:close/>
                </a:path>
                <a:path w="2634615" h="375919">
                  <a:moveTo>
                    <a:pt x="1435823" y="86944"/>
                  </a:moveTo>
                  <a:lnTo>
                    <a:pt x="1256842" y="86944"/>
                  </a:lnTo>
                  <a:lnTo>
                    <a:pt x="1256842" y="157175"/>
                  </a:lnTo>
                  <a:lnTo>
                    <a:pt x="1435823" y="157175"/>
                  </a:lnTo>
                  <a:lnTo>
                    <a:pt x="1435823" y="86944"/>
                  </a:lnTo>
                  <a:close/>
                </a:path>
                <a:path w="2634615" h="375919">
                  <a:moveTo>
                    <a:pt x="1592275" y="0"/>
                  </a:moveTo>
                  <a:lnTo>
                    <a:pt x="1349629" y="0"/>
                  </a:lnTo>
                  <a:lnTo>
                    <a:pt x="1349629" y="62699"/>
                  </a:lnTo>
                  <a:lnTo>
                    <a:pt x="1592275" y="62699"/>
                  </a:lnTo>
                  <a:lnTo>
                    <a:pt x="1592275" y="0"/>
                  </a:lnTo>
                  <a:close/>
                </a:path>
                <a:path w="2634615" h="375919">
                  <a:moveTo>
                    <a:pt x="1636674" y="287883"/>
                  </a:moveTo>
                  <a:lnTo>
                    <a:pt x="1385366" y="287883"/>
                  </a:lnTo>
                  <a:lnTo>
                    <a:pt x="1055662" y="287883"/>
                  </a:lnTo>
                  <a:lnTo>
                    <a:pt x="1055662" y="375424"/>
                  </a:lnTo>
                  <a:lnTo>
                    <a:pt x="1636674" y="375424"/>
                  </a:lnTo>
                  <a:lnTo>
                    <a:pt x="1636674" y="287883"/>
                  </a:lnTo>
                  <a:close/>
                </a:path>
                <a:path w="2634615" h="375919">
                  <a:moveTo>
                    <a:pt x="1636814" y="181356"/>
                  </a:moveTo>
                  <a:lnTo>
                    <a:pt x="1457833" y="181356"/>
                  </a:lnTo>
                  <a:lnTo>
                    <a:pt x="1457833" y="263639"/>
                  </a:lnTo>
                  <a:lnTo>
                    <a:pt x="1636814" y="263639"/>
                  </a:lnTo>
                  <a:lnTo>
                    <a:pt x="1636814" y="181356"/>
                  </a:lnTo>
                  <a:close/>
                </a:path>
                <a:path w="2634615" h="375919">
                  <a:moveTo>
                    <a:pt x="1636814" y="86944"/>
                  </a:moveTo>
                  <a:lnTo>
                    <a:pt x="1457833" y="86944"/>
                  </a:lnTo>
                  <a:lnTo>
                    <a:pt x="1457833" y="157175"/>
                  </a:lnTo>
                  <a:lnTo>
                    <a:pt x="1636814" y="157175"/>
                  </a:lnTo>
                  <a:lnTo>
                    <a:pt x="1636814" y="86944"/>
                  </a:lnTo>
                  <a:close/>
                </a:path>
                <a:path w="2634615" h="375919">
                  <a:moveTo>
                    <a:pt x="1837524" y="288086"/>
                  </a:moveTo>
                  <a:lnTo>
                    <a:pt x="1658543" y="288086"/>
                  </a:lnTo>
                  <a:lnTo>
                    <a:pt x="1658810" y="375627"/>
                  </a:lnTo>
                  <a:lnTo>
                    <a:pt x="1837524" y="375627"/>
                  </a:lnTo>
                  <a:lnTo>
                    <a:pt x="1837524" y="288086"/>
                  </a:lnTo>
                  <a:close/>
                </a:path>
                <a:path w="2634615" h="375919">
                  <a:moveTo>
                    <a:pt x="1837804" y="181356"/>
                  </a:moveTo>
                  <a:lnTo>
                    <a:pt x="1658810" y="181356"/>
                  </a:lnTo>
                  <a:lnTo>
                    <a:pt x="1658810" y="263639"/>
                  </a:lnTo>
                  <a:lnTo>
                    <a:pt x="1837804" y="263639"/>
                  </a:lnTo>
                  <a:lnTo>
                    <a:pt x="1837804" y="181356"/>
                  </a:lnTo>
                  <a:close/>
                </a:path>
                <a:path w="2634615" h="375919">
                  <a:moveTo>
                    <a:pt x="1837804" y="86944"/>
                  </a:moveTo>
                  <a:lnTo>
                    <a:pt x="1658810" y="86944"/>
                  </a:lnTo>
                  <a:lnTo>
                    <a:pt x="1658810" y="157175"/>
                  </a:lnTo>
                  <a:lnTo>
                    <a:pt x="1837804" y="157175"/>
                  </a:lnTo>
                  <a:lnTo>
                    <a:pt x="1837804" y="86944"/>
                  </a:lnTo>
                  <a:close/>
                </a:path>
                <a:path w="2634615" h="375919">
                  <a:moveTo>
                    <a:pt x="1864448" y="0"/>
                  </a:moveTo>
                  <a:lnTo>
                    <a:pt x="1622209" y="0"/>
                  </a:lnTo>
                  <a:lnTo>
                    <a:pt x="1622209" y="62699"/>
                  </a:lnTo>
                  <a:lnTo>
                    <a:pt x="1864448" y="62699"/>
                  </a:lnTo>
                  <a:lnTo>
                    <a:pt x="1864448" y="0"/>
                  </a:lnTo>
                  <a:close/>
                </a:path>
                <a:path w="2634615" h="375919">
                  <a:moveTo>
                    <a:pt x="2038858" y="288086"/>
                  </a:moveTo>
                  <a:lnTo>
                    <a:pt x="1859864" y="288086"/>
                  </a:lnTo>
                  <a:lnTo>
                    <a:pt x="1859864" y="375627"/>
                  </a:lnTo>
                  <a:lnTo>
                    <a:pt x="2038858" y="375627"/>
                  </a:lnTo>
                  <a:lnTo>
                    <a:pt x="2038858" y="288086"/>
                  </a:lnTo>
                  <a:close/>
                </a:path>
                <a:path w="2634615" h="375919">
                  <a:moveTo>
                    <a:pt x="2038858" y="86944"/>
                  </a:moveTo>
                  <a:lnTo>
                    <a:pt x="1859864" y="86944"/>
                  </a:lnTo>
                  <a:lnTo>
                    <a:pt x="1859864" y="157175"/>
                  </a:lnTo>
                  <a:lnTo>
                    <a:pt x="2038858" y="157175"/>
                  </a:lnTo>
                  <a:lnTo>
                    <a:pt x="2038858" y="86944"/>
                  </a:lnTo>
                  <a:close/>
                </a:path>
                <a:path w="2634615" h="375919">
                  <a:moveTo>
                    <a:pt x="2137219" y="0"/>
                  </a:moveTo>
                  <a:lnTo>
                    <a:pt x="1894586" y="0"/>
                  </a:lnTo>
                  <a:lnTo>
                    <a:pt x="1894586" y="62699"/>
                  </a:lnTo>
                  <a:lnTo>
                    <a:pt x="2137219" y="62699"/>
                  </a:lnTo>
                  <a:lnTo>
                    <a:pt x="2137219" y="0"/>
                  </a:lnTo>
                  <a:close/>
                </a:path>
                <a:path w="2634615" h="375919">
                  <a:moveTo>
                    <a:pt x="2239835" y="87388"/>
                  </a:moveTo>
                  <a:lnTo>
                    <a:pt x="2060854" y="87388"/>
                  </a:lnTo>
                  <a:lnTo>
                    <a:pt x="2060854" y="181406"/>
                  </a:lnTo>
                  <a:lnTo>
                    <a:pt x="1859864" y="181406"/>
                  </a:lnTo>
                  <a:lnTo>
                    <a:pt x="1859864" y="263982"/>
                  </a:lnTo>
                  <a:lnTo>
                    <a:pt x="2239835" y="263982"/>
                  </a:lnTo>
                  <a:lnTo>
                    <a:pt x="2239835" y="181406"/>
                  </a:lnTo>
                  <a:lnTo>
                    <a:pt x="2239835" y="87388"/>
                  </a:lnTo>
                  <a:close/>
                </a:path>
                <a:path w="2634615" h="375919">
                  <a:moveTo>
                    <a:pt x="2409469" y="0"/>
                  </a:moveTo>
                  <a:lnTo>
                    <a:pt x="2167229" y="0"/>
                  </a:lnTo>
                  <a:lnTo>
                    <a:pt x="2167229" y="62699"/>
                  </a:lnTo>
                  <a:lnTo>
                    <a:pt x="2409469" y="62699"/>
                  </a:lnTo>
                  <a:lnTo>
                    <a:pt x="2409469" y="0"/>
                  </a:lnTo>
                  <a:close/>
                </a:path>
                <a:path w="2634615" h="375919">
                  <a:moveTo>
                    <a:pt x="2440825" y="86944"/>
                  </a:moveTo>
                  <a:lnTo>
                    <a:pt x="2261844" y="86944"/>
                  </a:lnTo>
                  <a:lnTo>
                    <a:pt x="2261844" y="157175"/>
                  </a:lnTo>
                  <a:lnTo>
                    <a:pt x="2440825" y="157175"/>
                  </a:lnTo>
                  <a:lnTo>
                    <a:pt x="2440825" y="86944"/>
                  </a:lnTo>
                  <a:close/>
                </a:path>
                <a:path w="2634615" h="375919">
                  <a:moveTo>
                    <a:pt x="2550769" y="62699"/>
                  </a:moveTo>
                  <a:lnTo>
                    <a:pt x="2533612" y="0"/>
                  </a:lnTo>
                  <a:lnTo>
                    <a:pt x="2439416" y="0"/>
                  </a:lnTo>
                  <a:lnTo>
                    <a:pt x="2439416" y="62699"/>
                  </a:lnTo>
                  <a:lnTo>
                    <a:pt x="2550769" y="62699"/>
                  </a:lnTo>
                  <a:close/>
                </a:path>
                <a:path w="2634615" h="375919">
                  <a:moveTo>
                    <a:pt x="2576601" y="157175"/>
                  </a:moveTo>
                  <a:lnTo>
                    <a:pt x="2557361" y="86944"/>
                  </a:lnTo>
                  <a:lnTo>
                    <a:pt x="2463165" y="86944"/>
                  </a:lnTo>
                  <a:lnTo>
                    <a:pt x="2462898" y="157175"/>
                  </a:lnTo>
                  <a:lnTo>
                    <a:pt x="2576601" y="157175"/>
                  </a:lnTo>
                  <a:close/>
                </a:path>
                <a:path w="2634615" h="375919">
                  <a:moveTo>
                    <a:pt x="2605405" y="263715"/>
                  </a:moveTo>
                  <a:lnTo>
                    <a:pt x="2583205" y="181356"/>
                  </a:lnTo>
                  <a:lnTo>
                    <a:pt x="2462898" y="181356"/>
                  </a:lnTo>
                  <a:lnTo>
                    <a:pt x="2261844" y="181356"/>
                  </a:lnTo>
                  <a:lnTo>
                    <a:pt x="2261844" y="263715"/>
                  </a:lnTo>
                  <a:lnTo>
                    <a:pt x="2605405" y="263715"/>
                  </a:lnTo>
                  <a:close/>
                </a:path>
                <a:path w="2634615" h="375919">
                  <a:moveTo>
                    <a:pt x="2634272" y="375424"/>
                  </a:moveTo>
                  <a:lnTo>
                    <a:pt x="2623375" y="332193"/>
                  </a:lnTo>
                  <a:lnTo>
                    <a:pt x="2611793" y="287883"/>
                  </a:lnTo>
                  <a:lnTo>
                    <a:pt x="2060854" y="287883"/>
                  </a:lnTo>
                  <a:lnTo>
                    <a:pt x="2060854" y="375424"/>
                  </a:lnTo>
                  <a:lnTo>
                    <a:pt x="2634272" y="375424"/>
                  </a:lnTo>
                  <a:close/>
                </a:path>
              </a:pathLst>
            </a:custGeom>
            <a:solidFill>
              <a:srgbClr val="2323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246515" y="2827832"/>
              <a:ext cx="1385570" cy="260985"/>
            </a:xfrm>
            <a:custGeom>
              <a:avLst/>
              <a:gdLst/>
              <a:ahLst/>
              <a:cxnLst/>
              <a:rect l="l" t="t" r="r" b="b"/>
              <a:pathLst>
                <a:path w="1385569" h="260985">
                  <a:moveTo>
                    <a:pt x="178981" y="179451"/>
                  </a:moveTo>
                  <a:lnTo>
                    <a:pt x="0" y="179451"/>
                  </a:lnTo>
                  <a:lnTo>
                    <a:pt x="0" y="260870"/>
                  </a:lnTo>
                  <a:lnTo>
                    <a:pt x="178981" y="260870"/>
                  </a:lnTo>
                  <a:lnTo>
                    <a:pt x="178981" y="179451"/>
                  </a:lnTo>
                  <a:close/>
                </a:path>
                <a:path w="1385569" h="260985">
                  <a:moveTo>
                    <a:pt x="379958" y="179451"/>
                  </a:moveTo>
                  <a:lnTo>
                    <a:pt x="200977" y="179451"/>
                  </a:lnTo>
                  <a:lnTo>
                    <a:pt x="200977" y="260870"/>
                  </a:lnTo>
                  <a:lnTo>
                    <a:pt x="379958" y="260870"/>
                  </a:lnTo>
                  <a:lnTo>
                    <a:pt x="379958" y="179451"/>
                  </a:lnTo>
                  <a:close/>
                </a:path>
                <a:path w="1385569" h="260985">
                  <a:moveTo>
                    <a:pt x="379958" y="86055"/>
                  </a:moveTo>
                  <a:lnTo>
                    <a:pt x="200977" y="86055"/>
                  </a:lnTo>
                  <a:lnTo>
                    <a:pt x="200977" y="155486"/>
                  </a:lnTo>
                  <a:lnTo>
                    <a:pt x="379958" y="155486"/>
                  </a:lnTo>
                  <a:lnTo>
                    <a:pt x="379958" y="86055"/>
                  </a:lnTo>
                  <a:close/>
                </a:path>
                <a:path w="1385569" h="260985">
                  <a:moveTo>
                    <a:pt x="465010" y="62077"/>
                  </a:moveTo>
                  <a:lnTo>
                    <a:pt x="464947" y="0"/>
                  </a:lnTo>
                  <a:lnTo>
                    <a:pt x="222377" y="0"/>
                  </a:lnTo>
                  <a:lnTo>
                    <a:pt x="222377" y="62077"/>
                  </a:lnTo>
                  <a:lnTo>
                    <a:pt x="465010" y="62077"/>
                  </a:lnTo>
                  <a:close/>
                </a:path>
                <a:path w="1385569" h="260985">
                  <a:moveTo>
                    <a:pt x="581012" y="179451"/>
                  </a:moveTo>
                  <a:lnTo>
                    <a:pt x="402031" y="179451"/>
                  </a:lnTo>
                  <a:lnTo>
                    <a:pt x="402031" y="260870"/>
                  </a:lnTo>
                  <a:lnTo>
                    <a:pt x="581012" y="260870"/>
                  </a:lnTo>
                  <a:lnTo>
                    <a:pt x="581012" y="179451"/>
                  </a:lnTo>
                  <a:close/>
                </a:path>
                <a:path w="1385569" h="260985">
                  <a:moveTo>
                    <a:pt x="581012" y="86055"/>
                  </a:moveTo>
                  <a:lnTo>
                    <a:pt x="402031" y="86055"/>
                  </a:lnTo>
                  <a:lnTo>
                    <a:pt x="402031" y="155486"/>
                  </a:lnTo>
                  <a:lnTo>
                    <a:pt x="581012" y="155486"/>
                  </a:lnTo>
                  <a:lnTo>
                    <a:pt x="581012" y="86055"/>
                  </a:lnTo>
                  <a:close/>
                </a:path>
                <a:path w="1385569" h="260985">
                  <a:moveTo>
                    <a:pt x="737463" y="0"/>
                  </a:moveTo>
                  <a:lnTo>
                    <a:pt x="494817" y="0"/>
                  </a:lnTo>
                  <a:lnTo>
                    <a:pt x="494817" y="62077"/>
                  </a:lnTo>
                  <a:lnTo>
                    <a:pt x="737463" y="62077"/>
                  </a:lnTo>
                  <a:lnTo>
                    <a:pt x="737463" y="0"/>
                  </a:lnTo>
                  <a:close/>
                </a:path>
                <a:path w="1385569" h="260985">
                  <a:moveTo>
                    <a:pt x="782002" y="179451"/>
                  </a:moveTo>
                  <a:lnTo>
                    <a:pt x="603021" y="179451"/>
                  </a:lnTo>
                  <a:lnTo>
                    <a:pt x="603021" y="260870"/>
                  </a:lnTo>
                  <a:lnTo>
                    <a:pt x="782002" y="260870"/>
                  </a:lnTo>
                  <a:lnTo>
                    <a:pt x="782002" y="179451"/>
                  </a:lnTo>
                  <a:close/>
                </a:path>
                <a:path w="1385569" h="260985">
                  <a:moveTo>
                    <a:pt x="782002" y="86055"/>
                  </a:moveTo>
                  <a:lnTo>
                    <a:pt x="603021" y="86055"/>
                  </a:lnTo>
                  <a:lnTo>
                    <a:pt x="603021" y="155486"/>
                  </a:lnTo>
                  <a:lnTo>
                    <a:pt x="782002" y="155486"/>
                  </a:lnTo>
                  <a:lnTo>
                    <a:pt x="782002" y="86055"/>
                  </a:lnTo>
                  <a:close/>
                </a:path>
                <a:path w="1385569" h="260985">
                  <a:moveTo>
                    <a:pt x="982992" y="179451"/>
                  </a:moveTo>
                  <a:lnTo>
                    <a:pt x="803998" y="179451"/>
                  </a:lnTo>
                  <a:lnTo>
                    <a:pt x="803998" y="260870"/>
                  </a:lnTo>
                  <a:lnTo>
                    <a:pt x="982992" y="260870"/>
                  </a:lnTo>
                  <a:lnTo>
                    <a:pt x="982992" y="179451"/>
                  </a:lnTo>
                  <a:close/>
                </a:path>
                <a:path w="1385569" h="260985">
                  <a:moveTo>
                    <a:pt x="982992" y="86055"/>
                  </a:moveTo>
                  <a:lnTo>
                    <a:pt x="803998" y="86055"/>
                  </a:lnTo>
                  <a:lnTo>
                    <a:pt x="803998" y="155486"/>
                  </a:lnTo>
                  <a:lnTo>
                    <a:pt x="982992" y="155486"/>
                  </a:lnTo>
                  <a:lnTo>
                    <a:pt x="982992" y="86055"/>
                  </a:lnTo>
                  <a:close/>
                </a:path>
                <a:path w="1385569" h="260985">
                  <a:moveTo>
                    <a:pt x="1009637" y="0"/>
                  </a:moveTo>
                  <a:lnTo>
                    <a:pt x="767397" y="0"/>
                  </a:lnTo>
                  <a:lnTo>
                    <a:pt x="767397" y="62077"/>
                  </a:lnTo>
                  <a:lnTo>
                    <a:pt x="1009637" y="62077"/>
                  </a:lnTo>
                  <a:lnTo>
                    <a:pt x="1009637" y="0"/>
                  </a:lnTo>
                  <a:close/>
                </a:path>
                <a:path w="1385569" h="260985">
                  <a:moveTo>
                    <a:pt x="1385023" y="86525"/>
                  </a:moveTo>
                  <a:lnTo>
                    <a:pt x="1206042" y="86525"/>
                  </a:lnTo>
                  <a:lnTo>
                    <a:pt x="1206042" y="179273"/>
                  </a:lnTo>
                  <a:lnTo>
                    <a:pt x="1005052" y="179273"/>
                  </a:lnTo>
                  <a:lnTo>
                    <a:pt x="1005052" y="260591"/>
                  </a:lnTo>
                  <a:lnTo>
                    <a:pt x="1385023" y="260591"/>
                  </a:lnTo>
                  <a:lnTo>
                    <a:pt x="1385023" y="179273"/>
                  </a:lnTo>
                  <a:lnTo>
                    <a:pt x="1385023" y="86525"/>
                  </a:lnTo>
                  <a:close/>
                </a:path>
              </a:pathLst>
            </a:custGeom>
            <a:solidFill>
              <a:srgbClr val="232323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50984" y="2913881"/>
              <a:ext cx="170504" cy="6942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391704" y="2827832"/>
              <a:ext cx="2634615" cy="372110"/>
            </a:xfrm>
            <a:custGeom>
              <a:avLst/>
              <a:gdLst/>
              <a:ahLst/>
              <a:cxnLst/>
              <a:rect l="l" t="t" r="r" b="b"/>
              <a:pathLst>
                <a:path w="2634615" h="372110">
                  <a:moveTo>
                    <a:pt x="229781" y="0"/>
                  </a:moveTo>
                  <a:lnTo>
                    <a:pt x="104965" y="0"/>
                  </a:lnTo>
                  <a:lnTo>
                    <a:pt x="95224" y="30873"/>
                  </a:lnTo>
                  <a:lnTo>
                    <a:pt x="85788" y="62077"/>
                  </a:lnTo>
                  <a:lnTo>
                    <a:pt x="229781" y="62077"/>
                  </a:lnTo>
                  <a:lnTo>
                    <a:pt x="229781" y="0"/>
                  </a:lnTo>
                  <a:close/>
                </a:path>
                <a:path w="2634615" h="372110">
                  <a:moveTo>
                    <a:pt x="430758" y="179654"/>
                  </a:moveTo>
                  <a:lnTo>
                    <a:pt x="52743" y="179654"/>
                  </a:lnTo>
                  <a:lnTo>
                    <a:pt x="30810" y="261073"/>
                  </a:lnTo>
                  <a:lnTo>
                    <a:pt x="229781" y="260870"/>
                  </a:lnTo>
                  <a:lnTo>
                    <a:pt x="430758" y="260870"/>
                  </a:lnTo>
                  <a:lnTo>
                    <a:pt x="430758" y="179654"/>
                  </a:lnTo>
                  <a:close/>
                </a:path>
                <a:path w="2634615" h="372110">
                  <a:moveTo>
                    <a:pt x="430758" y="86055"/>
                  </a:moveTo>
                  <a:lnTo>
                    <a:pt x="251777" y="86055"/>
                  </a:lnTo>
                  <a:lnTo>
                    <a:pt x="251777" y="155486"/>
                  </a:lnTo>
                  <a:lnTo>
                    <a:pt x="430758" y="155486"/>
                  </a:lnTo>
                  <a:lnTo>
                    <a:pt x="430758" y="86055"/>
                  </a:lnTo>
                  <a:close/>
                </a:path>
                <a:path w="2634615" h="372110">
                  <a:moveTo>
                    <a:pt x="502285" y="0"/>
                  </a:moveTo>
                  <a:lnTo>
                    <a:pt x="259651" y="0"/>
                  </a:lnTo>
                  <a:lnTo>
                    <a:pt x="259651" y="62077"/>
                  </a:lnTo>
                  <a:lnTo>
                    <a:pt x="502285" y="62077"/>
                  </a:lnTo>
                  <a:lnTo>
                    <a:pt x="502285" y="0"/>
                  </a:lnTo>
                  <a:close/>
                </a:path>
                <a:path w="2634615" h="372110">
                  <a:moveTo>
                    <a:pt x="631812" y="284848"/>
                  </a:moveTo>
                  <a:lnTo>
                    <a:pt x="388505" y="284848"/>
                  </a:lnTo>
                  <a:lnTo>
                    <a:pt x="24358" y="284848"/>
                  </a:lnTo>
                  <a:lnTo>
                    <a:pt x="12128" y="329158"/>
                  </a:lnTo>
                  <a:lnTo>
                    <a:pt x="0" y="371652"/>
                  </a:lnTo>
                  <a:lnTo>
                    <a:pt x="631812" y="371652"/>
                  </a:lnTo>
                  <a:lnTo>
                    <a:pt x="631812" y="284848"/>
                  </a:lnTo>
                  <a:close/>
                </a:path>
                <a:path w="2634615" h="372110">
                  <a:moveTo>
                    <a:pt x="631812" y="179451"/>
                  </a:moveTo>
                  <a:lnTo>
                    <a:pt x="452831" y="179451"/>
                  </a:lnTo>
                  <a:lnTo>
                    <a:pt x="452831" y="260870"/>
                  </a:lnTo>
                  <a:lnTo>
                    <a:pt x="631812" y="260870"/>
                  </a:lnTo>
                  <a:lnTo>
                    <a:pt x="631812" y="179451"/>
                  </a:lnTo>
                  <a:close/>
                </a:path>
                <a:path w="2634615" h="372110">
                  <a:moveTo>
                    <a:pt x="631812" y="86055"/>
                  </a:moveTo>
                  <a:lnTo>
                    <a:pt x="452831" y="86055"/>
                  </a:lnTo>
                  <a:lnTo>
                    <a:pt x="452831" y="155486"/>
                  </a:lnTo>
                  <a:lnTo>
                    <a:pt x="631812" y="155486"/>
                  </a:lnTo>
                  <a:lnTo>
                    <a:pt x="631812" y="86055"/>
                  </a:lnTo>
                  <a:close/>
                </a:path>
                <a:path w="2634615" h="372110">
                  <a:moveTo>
                    <a:pt x="774801" y="62077"/>
                  </a:moveTo>
                  <a:lnTo>
                    <a:pt x="774738" y="0"/>
                  </a:lnTo>
                  <a:lnTo>
                    <a:pt x="532168" y="0"/>
                  </a:lnTo>
                  <a:lnTo>
                    <a:pt x="532168" y="62077"/>
                  </a:lnTo>
                  <a:lnTo>
                    <a:pt x="774801" y="62077"/>
                  </a:lnTo>
                  <a:close/>
                </a:path>
                <a:path w="2634615" h="372110">
                  <a:moveTo>
                    <a:pt x="832802" y="284848"/>
                  </a:moveTo>
                  <a:lnTo>
                    <a:pt x="653821" y="284848"/>
                  </a:lnTo>
                  <a:lnTo>
                    <a:pt x="653821" y="371652"/>
                  </a:lnTo>
                  <a:lnTo>
                    <a:pt x="832802" y="371652"/>
                  </a:lnTo>
                  <a:lnTo>
                    <a:pt x="832802" y="284848"/>
                  </a:lnTo>
                  <a:close/>
                </a:path>
                <a:path w="2634615" h="372110">
                  <a:moveTo>
                    <a:pt x="832802" y="179451"/>
                  </a:moveTo>
                  <a:lnTo>
                    <a:pt x="653821" y="179451"/>
                  </a:lnTo>
                  <a:lnTo>
                    <a:pt x="653821" y="260870"/>
                  </a:lnTo>
                  <a:lnTo>
                    <a:pt x="832802" y="260870"/>
                  </a:lnTo>
                  <a:lnTo>
                    <a:pt x="832802" y="179451"/>
                  </a:lnTo>
                  <a:close/>
                </a:path>
                <a:path w="2634615" h="372110">
                  <a:moveTo>
                    <a:pt x="832802" y="86055"/>
                  </a:moveTo>
                  <a:lnTo>
                    <a:pt x="653821" y="86055"/>
                  </a:lnTo>
                  <a:lnTo>
                    <a:pt x="653821" y="155486"/>
                  </a:lnTo>
                  <a:lnTo>
                    <a:pt x="832802" y="155486"/>
                  </a:lnTo>
                  <a:lnTo>
                    <a:pt x="832802" y="86055"/>
                  </a:lnTo>
                  <a:close/>
                </a:path>
                <a:path w="2634615" h="372110">
                  <a:moveTo>
                    <a:pt x="1033792" y="86055"/>
                  </a:moveTo>
                  <a:lnTo>
                    <a:pt x="854811" y="86055"/>
                  </a:lnTo>
                  <a:lnTo>
                    <a:pt x="854811" y="155486"/>
                  </a:lnTo>
                  <a:lnTo>
                    <a:pt x="1033792" y="155486"/>
                  </a:lnTo>
                  <a:lnTo>
                    <a:pt x="1033792" y="86055"/>
                  </a:lnTo>
                  <a:close/>
                </a:path>
                <a:path w="2634615" h="372110">
                  <a:moveTo>
                    <a:pt x="1034122" y="284848"/>
                  </a:moveTo>
                  <a:lnTo>
                    <a:pt x="855141" y="284848"/>
                  </a:lnTo>
                  <a:lnTo>
                    <a:pt x="855141" y="371652"/>
                  </a:lnTo>
                  <a:lnTo>
                    <a:pt x="1034122" y="371652"/>
                  </a:lnTo>
                  <a:lnTo>
                    <a:pt x="1034122" y="284848"/>
                  </a:lnTo>
                  <a:close/>
                </a:path>
                <a:path w="2634615" h="372110">
                  <a:moveTo>
                    <a:pt x="1047242" y="0"/>
                  </a:moveTo>
                  <a:lnTo>
                    <a:pt x="804608" y="0"/>
                  </a:lnTo>
                  <a:lnTo>
                    <a:pt x="804608" y="62077"/>
                  </a:lnTo>
                  <a:lnTo>
                    <a:pt x="1047242" y="62077"/>
                  </a:lnTo>
                  <a:lnTo>
                    <a:pt x="1047242" y="0"/>
                  </a:lnTo>
                  <a:close/>
                </a:path>
                <a:path w="2634615" h="372110">
                  <a:moveTo>
                    <a:pt x="1636674" y="284848"/>
                  </a:moveTo>
                  <a:lnTo>
                    <a:pt x="1385366" y="284848"/>
                  </a:lnTo>
                  <a:lnTo>
                    <a:pt x="1055662" y="284848"/>
                  </a:lnTo>
                  <a:lnTo>
                    <a:pt x="1055662" y="371652"/>
                  </a:lnTo>
                  <a:lnTo>
                    <a:pt x="1636674" y="371652"/>
                  </a:lnTo>
                  <a:lnTo>
                    <a:pt x="1636674" y="284848"/>
                  </a:lnTo>
                  <a:close/>
                </a:path>
                <a:path w="2634615" h="372110">
                  <a:moveTo>
                    <a:pt x="1837524" y="284848"/>
                  </a:moveTo>
                  <a:lnTo>
                    <a:pt x="1658543" y="284848"/>
                  </a:lnTo>
                  <a:lnTo>
                    <a:pt x="1658810" y="371652"/>
                  </a:lnTo>
                  <a:lnTo>
                    <a:pt x="1837524" y="371652"/>
                  </a:lnTo>
                  <a:lnTo>
                    <a:pt x="1837524" y="284848"/>
                  </a:lnTo>
                  <a:close/>
                </a:path>
                <a:path w="2634615" h="372110">
                  <a:moveTo>
                    <a:pt x="2038858" y="284848"/>
                  </a:moveTo>
                  <a:lnTo>
                    <a:pt x="1859864" y="284848"/>
                  </a:lnTo>
                  <a:lnTo>
                    <a:pt x="1859864" y="371652"/>
                  </a:lnTo>
                  <a:lnTo>
                    <a:pt x="2038858" y="371652"/>
                  </a:lnTo>
                  <a:lnTo>
                    <a:pt x="2038858" y="284848"/>
                  </a:lnTo>
                  <a:close/>
                </a:path>
                <a:path w="2634615" h="372110">
                  <a:moveTo>
                    <a:pt x="2038858" y="86055"/>
                  </a:moveTo>
                  <a:lnTo>
                    <a:pt x="1859864" y="86055"/>
                  </a:lnTo>
                  <a:lnTo>
                    <a:pt x="1859864" y="155486"/>
                  </a:lnTo>
                  <a:lnTo>
                    <a:pt x="2038858" y="155486"/>
                  </a:lnTo>
                  <a:lnTo>
                    <a:pt x="2038858" y="86055"/>
                  </a:lnTo>
                  <a:close/>
                </a:path>
                <a:path w="2634615" h="372110">
                  <a:moveTo>
                    <a:pt x="2137219" y="0"/>
                  </a:moveTo>
                  <a:lnTo>
                    <a:pt x="1894586" y="0"/>
                  </a:lnTo>
                  <a:lnTo>
                    <a:pt x="1894586" y="62077"/>
                  </a:lnTo>
                  <a:lnTo>
                    <a:pt x="2137219" y="62077"/>
                  </a:lnTo>
                  <a:lnTo>
                    <a:pt x="2137219" y="0"/>
                  </a:lnTo>
                  <a:close/>
                </a:path>
                <a:path w="2634615" h="372110">
                  <a:moveTo>
                    <a:pt x="2409469" y="0"/>
                  </a:moveTo>
                  <a:lnTo>
                    <a:pt x="2167229" y="0"/>
                  </a:lnTo>
                  <a:lnTo>
                    <a:pt x="2167229" y="62077"/>
                  </a:lnTo>
                  <a:lnTo>
                    <a:pt x="2409469" y="62077"/>
                  </a:lnTo>
                  <a:lnTo>
                    <a:pt x="2409469" y="0"/>
                  </a:lnTo>
                  <a:close/>
                </a:path>
                <a:path w="2634615" h="372110">
                  <a:moveTo>
                    <a:pt x="2440825" y="86055"/>
                  </a:moveTo>
                  <a:lnTo>
                    <a:pt x="2261844" y="86055"/>
                  </a:lnTo>
                  <a:lnTo>
                    <a:pt x="2261844" y="155486"/>
                  </a:lnTo>
                  <a:lnTo>
                    <a:pt x="2440825" y="155486"/>
                  </a:lnTo>
                  <a:lnTo>
                    <a:pt x="2440825" y="86055"/>
                  </a:lnTo>
                  <a:close/>
                </a:path>
                <a:path w="2634615" h="372110">
                  <a:moveTo>
                    <a:pt x="2550769" y="62077"/>
                  </a:moveTo>
                  <a:lnTo>
                    <a:pt x="2533612" y="0"/>
                  </a:lnTo>
                  <a:lnTo>
                    <a:pt x="2439416" y="0"/>
                  </a:lnTo>
                  <a:lnTo>
                    <a:pt x="2439416" y="62077"/>
                  </a:lnTo>
                  <a:lnTo>
                    <a:pt x="2550769" y="62077"/>
                  </a:lnTo>
                  <a:close/>
                </a:path>
                <a:path w="2634615" h="372110">
                  <a:moveTo>
                    <a:pt x="2576601" y="155486"/>
                  </a:moveTo>
                  <a:lnTo>
                    <a:pt x="2557361" y="86055"/>
                  </a:lnTo>
                  <a:lnTo>
                    <a:pt x="2463165" y="86055"/>
                  </a:lnTo>
                  <a:lnTo>
                    <a:pt x="2462898" y="155486"/>
                  </a:lnTo>
                  <a:lnTo>
                    <a:pt x="2576601" y="155486"/>
                  </a:lnTo>
                  <a:close/>
                </a:path>
                <a:path w="2634615" h="372110">
                  <a:moveTo>
                    <a:pt x="2605405" y="261073"/>
                  </a:moveTo>
                  <a:lnTo>
                    <a:pt x="2583205" y="179654"/>
                  </a:lnTo>
                  <a:lnTo>
                    <a:pt x="2462898" y="179654"/>
                  </a:lnTo>
                  <a:lnTo>
                    <a:pt x="2261844" y="179654"/>
                  </a:lnTo>
                  <a:lnTo>
                    <a:pt x="2261844" y="261073"/>
                  </a:lnTo>
                  <a:lnTo>
                    <a:pt x="2605405" y="261073"/>
                  </a:lnTo>
                  <a:close/>
                </a:path>
                <a:path w="2634615" h="372110">
                  <a:moveTo>
                    <a:pt x="2634272" y="371652"/>
                  </a:moveTo>
                  <a:lnTo>
                    <a:pt x="2623375" y="328701"/>
                  </a:lnTo>
                  <a:lnTo>
                    <a:pt x="2611793" y="284848"/>
                  </a:lnTo>
                  <a:lnTo>
                    <a:pt x="2060854" y="284848"/>
                  </a:lnTo>
                  <a:lnTo>
                    <a:pt x="2060854" y="371652"/>
                  </a:lnTo>
                  <a:lnTo>
                    <a:pt x="2634272" y="371652"/>
                  </a:lnTo>
                  <a:close/>
                </a:path>
              </a:pathLst>
            </a:custGeom>
            <a:solidFill>
              <a:srgbClr val="232323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976696" y="1202533"/>
              <a:ext cx="1949450" cy="1381125"/>
            </a:xfrm>
            <a:custGeom>
              <a:avLst/>
              <a:gdLst/>
              <a:ahLst/>
              <a:cxnLst/>
              <a:rect l="l" t="t" r="r" b="b"/>
              <a:pathLst>
                <a:path w="1949450" h="1381125">
                  <a:moveTo>
                    <a:pt x="1928641" y="1381041"/>
                  </a:moveTo>
                  <a:lnTo>
                    <a:pt x="0" y="1381041"/>
                  </a:lnTo>
                  <a:lnTo>
                    <a:pt x="50665" y="1378486"/>
                  </a:lnTo>
                  <a:lnTo>
                    <a:pt x="101367" y="1376284"/>
                  </a:lnTo>
                  <a:lnTo>
                    <a:pt x="152103" y="1374404"/>
                  </a:lnTo>
                  <a:lnTo>
                    <a:pt x="202870" y="1372817"/>
                  </a:lnTo>
                  <a:lnTo>
                    <a:pt x="253665" y="1371494"/>
                  </a:lnTo>
                  <a:lnTo>
                    <a:pt x="304485" y="1370404"/>
                  </a:lnTo>
                  <a:lnTo>
                    <a:pt x="355328" y="1369518"/>
                  </a:lnTo>
                  <a:lnTo>
                    <a:pt x="406191" y="1368805"/>
                  </a:lnTo>
                  <a:lnTo>
                    <a:pt x="507967" y="1367785"/>
                  </a:lnTo>
                  <a:lnTo>
                    <a:pt x="813495" y="1365812"/>
                  </a:lnTo>
                  <a:lnTo>
                    <a:pt x="915333" y="1364726"/>
                  </a:lnTo>
                  <a:lnTo>
                    <a:pt x="966238" y="1363968"/>
                  </a:lnTo>
                  <a:lnTo>
                    <a:pt x="1017131" y="1363029"/>
                  </a:lnTo>
                  <a:lnTo>
                    <a:pt x="1068009" y="1361877"/>
                  </a:lnTo>
                  <a:lnTo>
                    <a:pt x="1118870" y="1360483"/>
                  </a:lnTo>
                  <a:lnTo>
                    <a:pt x="1169709" y="1358818"/>
                  </a:lnTo>
                  <a:lnTo>
                    <a:pt x="1220526" y="1356852"/>
                  </a:lnTo>
                  <a:lnTo>
                    <a:pt x="1271316" y="1354555"/>
                  </a:lnTo>
                  <a:lnTo>
                    <a:pt x="1322078" y="1351898"/>
                  </a:lnTo>
                  <a:lnTo>
                    <a:pt x="1372809" y="1348850"/>
                  </a:lnTo>
                  <a:lnTo>
                    <a:pt x="1423505" y="1345382"/>
                  </a:lnTo>
                  <a:lnTo>
                    <a:pt x="1474165" y="1341464"/>
                  </a:lnTo>
                  <a:lnTo>
                    <a:pt x="1524785" y="1337067"/>
                  </a:lnTo>
                  <a:lnTo>
                    <a:pt x="1574163" y="1331660"/>
                  </a:lnTo>
                  <a:lnTo>
                    <a:pt x="1623901" y="1323685"/>
                  </a:lnTo>
                  <a:lnTo>
                    <a:pt x="1672616" y="1312092"/>
                  </a:lnTo>
                  <a:lnTo>
                    <a:pt x="1718921" y="1295828"/>
                  </a:lnTo>
                  <a:lnTo>
                    <a:pt x="1761432" y="1273845"/>
                  </a:lnTo>
                  <a:lnTo>
                    <a:pt x="1798762" y="1245090"/>
                  </a:lnTo>
                  <a:lnTo>
                    <a:pt x="1829527" y="1208514"/>
                  </a:lnTo>
                  <a:lnTo>
                    <a:pt x="1850789" y="1167500"/>
                  </a:lnTo>
                  <a:lnTo>
                    <a:pt x="1864525" y="1123185"/>
                  </a:lnTo>
                  <a:lnTo>
                    <a:pt x="1873025" y="1076988"/>
                  </a:lnTo>
                  <a:lnTo>
                    <a:pt x="1878579" y="1030331"/>
                  </a:lnTo>
                  <a:lnTo>
                    <a:pt x="1883794" y="978935"/>
                  </a:lnTo>
                  <a:lnTo>
                    <a:pt x="1888650" y="927526"/>
                  </a:lnTo>
                  <a:lnTo>
                    <a:pt x="1893147" y="876105"/>
                  </a:lnTo>
                  <a:lnTo>
                    <a:pt x="1897286" y="824671"/>
                  </a:lnTo>
                  <a:lnTo>
                    <a:pt x="1901067" y="773225"/>
                  </a:lnTo>
                  <a:lnTo>
                    <a:pt x="1904490" y="721766"/>
                  </a:lnTo>
                  <a:lnTo>
                    <a:pt x="1907554" y="670295"/>
                  </a:lnTo>
                  <a:lnTo>
                    <a:pt x="1910260" y="618811"/>
                  </a:lnTo>
                  <a:lnTo>
                    <a:pt x="1912607" y="567314"/>
                  </a:lnTo>
                  <a:lnTo>
                    <a:pt x="1914597" y="515805"/>
                  </a:lnTo>
                  <a:lnTo>
                    <a:pt x="1916228" y="464283"/>
                  </a:lnTo>
                  <a:lnTo>
                    <a:pt x="1917500" y="412748"/>
                  </a:lnTo>
                  <a:lnTo>
                    <a:pt x="1918414" y="361201"/>
                  </a:lnTo>
                  <a:lnTo>
                    <a:pt x="1918970" y="309641"/>
                  </a:lnTo>
                  <a:lnTo>
                    <a:pt x="1919167" y="258069"/>
                  </a:lnTo>
                  <a:lnTo>
                    <a:pt x="1919007" y="206484"/>
                  </a:lnTo>
                  <a:lnTo>
                    <a:pt x="1918487" y="154886"/>
                  </a:lnTo>
                  <a:lnTo>
                    <a:pt x="1917610" y="103276"/>
                  </a:lnTo>
                  <a:lnTo>
                    <a:pt x="1916374" y="51653"/>
                  </a:lnTo>
                  <a:lnTo>
                    <a:pt x="1914780" y="18"/>
                  </a:lnTo>
                  <a:lnTo>
                    <a:pt x="1928530" y="0"/>
                  </a:lnTo>
                  <a:lnTo>
                    <a:pt x="1948912" y="20397"/>
                  </a:lnTo>
                  <a:lnTo>
                    <a:pt x="1948894" y="23519"/>
                  </a:lnTo>
                  <a:lnTo>
                    <a:pt x="1948893" y="1360772"/>
                  </a:lnTo>
                  <a:lnTo>
                    <a:pt x="1931619" y="1380448"/>
                  </a:lnTo>
                  <a:lnTo>
                    <a:pt x="1928641" y="1381041"/>
                  </a:lnTo>
                  <a:close/>
                </a:path>
              </a:pathLst>
            </a:custGeom>
            <a:solidFill>
              <a:srgbClr val="232323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495510" y="1230902"/>
              <a:ext cx="1285875" cy="603885"/>
            </a:xfrm>
            <a:custGeom>
              <a:avLst/>
              <a:gdLst/>
              <a:ahLst/>
              <a:cxnLst/>
              <a:rect l="l" t="t" r="r" b="b"/>
              <a:pathLst>
                <a:path w="1285875" h="603885">
                  <a:moveTo>
                    <a:pt x="42916" y="603340"/>
                  </a:moveTo>
                  <a:lnTo>
                    <a:pt x="17" y="602901"/>
                  </a:lnTo>
                  <a:lnTo>
                    <a:pt x="0" y="74232"/>
                  </a:lnTo>
                  <a:lnTo>
                    <a:pt x="411" y="69851"/>
                  </a:lnTo>
                  <a:lnTo>
                    <a:pt x="16344" y="34059"/>
                  </a:lnTo>
                  <a:lnTo>
                    <a:pt x="49399" y="13061"/>
                  </a:lnTo>
                  <a:lnTo>
                    <a:pt x="1285800" y="0"/>
                  </a:lnTo>
                  <a:lnTo>
                    <a:pt x="1224468" y="19907"/>
                  </a:lnTo>
                  <a:lnTo>
                    <a:pt x="1165076" y="38369"/>
                  </a:lnTo>
                  <a:lnTo>
                    <a:pt x="1107624" y="55446"/>
                  </a:lnTo>
                  <a:lnTo>
                    <a:pt x="1052114" y="71198"/>
                  </a:lnTo>
                  <a:lnTo>
                    <a:pt x="998544" y="85685"/>
                  </a:lnTo>
                  <a:lnTo>
                    <a:pt x="946915" y="98967"/>
                  </a:lnTo>
                  <a:lnTo>
                    <a:pt x="897228" y="111103"/>
                  </a:lnTo>
                  <a:lnTo>
                    <a:pt x="849482" y="122154"/>
                  </a:lnTo>
                  <a:lnTo>
                    <a:pt x="803677" y="132180"/>
                  </a:lnTo>
                  <a:lnTo>
                    <a:pt x="759814" y="141240"/>
                  </a:lnTo>
                  <a:lnTo>
                    <a:pt x="717893" y="149395"/>
                  </a:lnTo>
                  <a:lnTo>
                    <a:pt x="677914" y="156704"/>
                  </a:lnTo>
                  <a:lnTo>
                    <a:pt x="639877" y="163227"/>
                  </a:lnTo>
                  <a:lnTo>
                    <a:pt x="552099" y="176955"/>
                  </a:lnTo>
                  <a:lnTo>
                    <a:pt x="500783" y="185801"/>
                  </a:lnTo>
                  <a:lnTo>
                    <a:pt x="451006" y="197132"/>
                  </a:lnTo>
                  <a:lnTo>
                    <a:pt x="403942" y="212515"/>
                  </a:lnTo>
                  <a:lnTo>
                    <a:pt x="360765" y="233518"/>
                  </a:lnTo>
                  <a:lnTo>
                    <a:pt x="322647" y="261709"/>
                  </a:lnTo>
                  <a:lnTo>
                    <a:pt x="290764" y="298656"/>
                  </a:lnTo>
                  <a:lnTo>
                    <a:pt x="267455" y="343217"/>
                  </a:lnTo>
                  <a:lnTo>
                    <a:pt x="253649" y="388211"/>
                  </a:lnTo>
                  <a:lnTo>
                    <a:pt x="243898" y="432622"/>
                  </a:lnTo>
                  <a:lnTo>
                    <a:pt x="232757" y="475432"/>
                  </a:lnTo>
                  <a:lnTo>
                    <a:pt x="214779" y="515628"/>
                  </a:lnTo>
                  <a:lnTo>
                    <a:pt x="184518" y="552193"/>
                  </a:lnTo>
                  <a:lnTo>
                    <a:pt x="139538" y="581641"/>
                  </a:lnTo>
                  <a:lnTo>
                    <a:pt x="90880" y="597472"/>
                  </a:lnTo>
                  <a:lnTo>
                    <a:pt x="42916" y="603340"/>
                  </a:lnTo>
                  <a:close/>
                </a:path>
              </a:pathLst>
            </a:custGeom>
            <a:solidFill>
              <a:srgbClr val="FFFFFF">
                <a:alpha val="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467485" y="3255164"/>
              <a:ext cx="501015" cy="233679"/>
            </a:xfrm>
            <a:custGeom>
              <a:avLst/>
              <a:gdLst/>
              <a:ahLst/>
              <a:cxnLst/>
              <a:rect l="l" t="t" r="r" b="b"/>
              <a:pathLst>
                <a:path w="501015" h="233679">
                  <a:moveTo>
                    <a:pt x="476390" y="233604"/>
                  </a:moveTo>
                  <a:lnTo>
                    <a:pt x="0" y="233604"/>
                  </a:lnTo>
                  <a:lnTo>
                    <a:pt x="144838" y="221962"/>
                  </a:lnTo>
                  <a:lnTo>
                    <a:pt x="289662" y="209841"/>
                  </a:lnTo>
                  <a:lnTo>
                    <a:pt x="434470" y="197241"/>
                  </a:lnTo>
                  <a:lnTo>
                    <a:pt x="466785" y="173772"/>
                  </a:lnTo>
                  <a:lnTo>
                    <a:pt x="467157" y="165717"/>
                  </a:lnTo>
                  <a:lnTo>
                    <a:pt x="466633" y="157712"/>
                  </a:lnTo>
                  <a:lnTo>
                    <a:pt x="461915" y="118029"/>
                  </a:lnTo>
                  <a:lnTo>
                    <a:pt x="456136" y="78516"/>
                  </a:lnTo>
                  <a:lnTo>
                    <a:pt x="449298" y="39173"/>
                  </a:lnTo>
                  <a:lnTo>
                    <a:pt x="441401" y="0"/>
                  </a:lnTo>
                  <a:lnTo>
                    <a:pt x="445865" y="610"/>
                  </a:lnTo>
                  <a:lnTo>
                    <a:pt x="500411" y="209766"/>
                  </a:lnTo>
                  <a:lnTo>
                    <a:pt x="499970" y="218746"/>
                  </a:lnTo>
                  <a:lnTo>
                    <a:pt x="495163" y="226357"/>
                  </a:lnTo>
                  <a:lnTo>
                    <a:pt x="486975" y="231632"/>
                  </a:lnTo>
                  <a:lnTo>
                    <a:pt x="476390" y="233604"/>
                  </a:lnTo>
                  <a:close/>
                </a:path>
              </a:pathLst>
            </a:custGeom>
            <a:solidFill>
              <a:srgbClr val="232323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357942" y="3271057"/>
              <a:ext cx="301625" cy="118110"/>
            </a:xfrm>
            <a:custGeom>
              <a:avLst/>
              <a:gdLst/>
              <a:ahLst/>
              <a:cxnLst/>
              <a:rect l="l" t="t" r="r" b="b"/>
              <a:pathLst>
                <a:path w="301625" h="118110">
                  <a:moveTo>
                    <a:pt x="19143" y="118056"/>
                  </a:moveTo>
                  <a:lnTo>
                    <a:pt x="8921" y="114819"/>
                  </a:lnTo>
                  <a:lnTo>
                    <a:pt x="0" y="106802"/>
                  </a:lnTo>
                  <a:lnTo>
                    <a:pt x="19286" y="17353"/>
                  </a:lnTo>
                  <a:lnTo>
                    <a:pt x="301242" y="0"/>
                  </a:lnTo>
                  <a:lnTo>
                    <a:pt x="250643" y="8010"/>
                  </a:lnTo>
                  <a:lnTo>
                    <a:pt x="194795" y="16203"/>
                  </a:lnTo>
                  <a:lnTo>
                    <a:pt x="144246" y="25369"/>
                  </a:lnTo>
                  <a:lnTo>
                    <a:pt x="109542" y="36296"/>
                  </a:lnTo>
                  <a:lnTo>
                    <a:pt x="98945" y="48208"/>
                  </a:lnTo>
                  <a:lnTo>
                    <a:pt x="89407" y="67298"/>
                  </a:lnTo>
                  <a:lnTo>
                    <a:pt x="75857" y="88446"/>
                  </a:lnTo>
                  <a:lnTo>
                    <a:pt x="53223" y="106533"/>
                  </a:lnTo>
                  <a:lnTo>
                    <a:pt x="33098" y="115599"/>
                  </a:lnTo>
                  <a:lnTo>
                    <a:pt x="19143" y="118056"/>
                  </a:lnTo>
                  <a:close/>
                </a:path>
              </a:pathLst>
            </a:custGeom>
            <a:solidFill>
              <a:srgbClr val="FFFFFF">
                <a:alpha val="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187103" y="3075432"/>
              <a:ext cx="747395" cy="429895"/>
            </a:xfrm>
            <a:custGeom>
              <a:avLst/>
              <a:gdLst/>
              <a:ahLst/>
              <a:cxnLst/>
              <a:rect l="l" t="t" r="r" b="b"/>
              <a:pathLst>
                <a:path w="747394" h="429895">
                  <a:moveTo>
                    <a:pt x="22836" y="429769"/>
                  </a:moveTo>
                  <a:lnTo>
                    <a:pt x="0" y="406153"/>
                  </a:lnTo>
                  <a:lnTo>
                    <a:pt x="261" y="402341"/>
                  </a:lnTo>
                  <a:lnTo>
                    <a:pt x="615" y="400477"/>
                  </a:lnTo>
                  <a:lnTo>
                    <a:pt x="17655" y="348811"/>
                  </a:lnTo>
                  <a:lnTo>
                    <a:pt x="33142" y="298970"/>
                  </a:lnTo>
                  <a:lnTo>
                    <a:pt x="47979" y="249135"/>
                  </a:lnTo>
                  <a:lnTo>
                    <a:pt x="77004" y="149474"/>
                  </a:lnTo>
                  <a:lnTo>
                    <a:pt x="91841" y="99648"/>
                  </a:lnTo>
                  <a:lnTo>
                    <a:pt x="107328" y="49823"/>
                  </a:lnTo>
                  <a:lnTo>
                    <a:pt x="123790" y="0"/>
                  </a:lnTo>
                  <a:lnTo>
                    <a:pt x="121495" y="50675"/>
                  </a:lnTo>
                  <a:lnTo>
                    <a:pt x="120754" y="101357"/>
                  </a:lnTo>
                  <a:lnTo>
                    <a:pt x="120814" y="202775"/>
                  </a:lnTo>
                  <a:lnTo>
                    <a:pt x="120056" y="253525"/>
                  </a:lnTo>
                  <a:lnTo>
                    <a:pt x="117461" y="309552"/>
                  </a:lnTo>
                  <a:lnTo>
                    <a:pt x="118830" y="314319"/>
                  </a:lnTo>
                  <a:lnTo>
                    <a:pt x="156651" y="334279"/>
                  </a:lnTo>
                  <a:lnTo>
                    <a:pt x="242659" y="354006"/>
                  </a:lnTo>
                  <a:lnTo>
                    <a:pt x="295694" y="360864"/>
                  </a:lnTo>
                  <a:lnTo>
                    <a:pt x="344601" y="363837"/>
                  </a:lnTo>
                  <a:lnTo>
                    <a:pt x="391063" y="364569"/>
                  </a:lnTo>
                  <a:lnTo>
                    <a:pt x="436765" y="364705"/>
                  </a:lnTo>
                  <a:lnTo>
                    <a:pt x="483390" y="365890"/>
                  </a:lnTo>
                  <a:lnTo>
                    <a:pt x="532624" y="369767"/>
                  </a:lnTo>
                  <a:lnTo>
                    <a:pt x="587959" y="378455"/>
                  </a:lnTo>
                  <a:lnTo>
                    <a:pt x="642122" y="391340"/>
                  </a:lnTo>
                  <a:lnTo>
                    <a:pt x="695113" y="408422"/>
                  </a:lnTo>
                  <a:lnTo>
                    <a:pt x="746933" y="429701"/>
                  </a:lnTo>
                  <a:lnTo>
                    <a:pt x="24744" y="429701"/>
                  </a:lnTo>
                  <a:lnTo>
                    <a:pt x="22836" y="429769"/>
                  </a:lnTo>
                  <a:close/>
                </a:path>
              </a:pathLst>
            </a:custGeom>
            <a:solidFill>
              <a:srgbClr val="FFFFFF">
                <a:alpha val="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5972550" y="519678"/>
            <a:ext cx="6845934" cy="1506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700" spc="355" dirty="0"/>
              <a:t>Chromebooks</a:t>
            </a:r>
            <a:endParaRPr sz="9700"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415" dirty="0"/>
              <a:t>ACHIEVEMENT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325" dirty="0"/>
              <a:t>COMMUNITY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680911" y="9077079"/>
            <a:ext cx="3378835" cy="89408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4650" spc="-380" dirty="0">
                <a:solidFill>
                  <a:srgbClr val="2A5C32"/>
                </a:solidFill>
                <a:latin typeface="Arial Narrow"/>
                <a:cs typeface="Arial Narrow"/>
              </a:rPr>
              <a:t>RESPONSIBILITY</a:t>
            </a:r>
            <a:endParaRPr sz="465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875647" y="9074280"/>
            <a:ext cx="2720340" cy="93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850" spc="-540" dirty="0">
                <a:solidFill>
                  <a:srgbClr val="2A5C32"/>
                </a:solidFill>
                <a:latin typeface="Arial Narrow"/>
                <a:cs typeface="Arial Narrow"/>
              </a:rPr>
              <a:t>KNOWLEDGE</a:t>
            </a:r>
            <a:endParaRPr sz="4850">
              <a:latin typeface="Arial Narrow"/>
              <a:cs typeface="Arial Narro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3111" y="9090790"/>
            <a:ext cx="2608580" cy="93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850" spc="-415" dirty="0">
                <a:solidFill>
                  <a:srgbClr val="2A5C32"/>
                </a:solidFill>
                <a:latin typeface="Arial Narrow"/>
                <a:cs typeface="Arial Narrow"/>
              </a:rPr>
              <a:t>TEAMWORK</a:t>
            </a:r>
            <a:endParaRPr sz="48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5728" y="329627"/>
            <a:ext cx="8990330" cy="1890395"/>
          </a:xfrm>
          <a:custGeom>
            <a:avLst/>
            <a:gdLst/>
            <a:ahLst/>
            <a:cxnLst/>
            <a:rect l="l" t="t" r="r" b="b"/>
            <a:pathLst>
              <a:path w="8990330" h="1890395">
                <a:moveTo>
                  <a:pt x="8124994" y="1889995"/>
                </a:moveTo>
                <a:lnTo>
                  <a:pt x="854516" y="1889930"/>
                </a:lnTo>
                <a:lnTo>
                  <a:pt x="790903" y="1886805"/>
                </a:lnTo>
                <a:lnTo>
                  <a:pt x="727690" y="1879008"/>
                </a:lnTo>
                <a:lnTo>
                  <a:pt x="665224" y="1866583"/>
                </a:lnTo>
                <a:lnTo>
                  <a:pt x="603838" y="1849595"/>
                </a:lnTo>
                <a:lnTo>
                  <a:pt x="543871" y="1828138"/>
                </a:lnTo>
                <a:lnTo>
                  <a:pt x="485643" y="1802327"/>
                </a:lnTo>
                <a:lnTo>
                  <a:pt x="429474" y="1772304"/>
                </a:lnTo>
                <a:lnTo>
                  <a:pt x="375663" y="1738228"/>
                </a:lnTo>
                <a:lnTo>
                  <a:pt x="324507" y="1700289"/>
                </a:lnTo>
                <a:lnTo>
                  <a:pt x="276278" y="1658686"/>
                </a:lnTo>
                <a:lnTo>
                  <a:pt x="231242" y="1613651"/>
                </a:lnTo>
                <a:lnTo>
                  <a:pt x="189640" y="1565422"/>
                </a:lnTo>
                <a:lnTo>
                  <a:pt x="151700" y="1514266"/>
                </a:lnTo>
                <a:lnTo>
                  <a:pt x="117625" y="1460455"/>
                </a:lnTo>
                <a:lnTo>
                  <a:pt x="87602" y="1404286"/>
                </a:lnTo>
                <a:lnTo>
                  <a:pt x="61791" y="1346057"/>
                </a:lnTo>
                <a:lnTo>
                  <a:pt x="40334" y="1286091"/>
                </a:lnTo>
                <a:lnTo>
                  <a:pt x="23346" y="1224705"/>
                </a:lnTo>
                <a:lnTo>
                  <a:pt x="10921" y="1162240"/>
                </a:lnTo>
                <a:lnTo>
                  <a:pt x="3125" y="1099027"/>
                </a:lnTo>
                <a:lnTo>
                  <a:pt x="0" y="1035413"/>
                </a:lnTo>
                <a:lnTo>
                  <a:pt x="195" y="843966"/>
                </a:lnTo>
                <a:lnTo>
                  <a:pt x="4101" y="780395"/>
                </a:lnTo>
                <a:lnTo>
                  <a:pt x="12672" y="717283"/>
                </a:lnTo>
                <a:lnTo>
                  <a:pt x="25863" y="654973"/>
                </a:lnTo>
                <a:lnTo>
                  <a:pt x="43603" y="593802"/>
                </a:lnTo>
                <a:lnTo>
                  <a:pt x="65794" y="534101"/>
                </a:lnTo>
                <a:lnTo>
                  <a:pt x="92317" y="476195"/>
                </a:lnTo>
                <a:lnTo>
                  <a:pt x="123028" y="420397"/>
                </a:lnTo>
                <a:lnTo>
                  <a:pt x="157760" y="367010"/>
                </a:lnTo>
                <a:lnTo>
                  <a:pt x="196326" y="316322"/>
                </a:lnTo>
                <a:lnTo>
                  <a:pt x="238516" y="268608"/>
                </a:lnTo>
                <a:lnTo>
                  <a:pt x="284102" y="224128"/>
                </a:lnTo>
                <a:lnTo>
                  <a:pt x="332836" y="183122"/>
                </a:lnTo>
                <a:lnTo>
                  <a:pt x="384455" y="145811"/>
                </a:lnTo>
                <a:lnTo>
                  <a:pt x="438679" y="112400"/>
                </a:lnTo>
                <a:lnTo>
                  <a:pt x="495214" y="83068"/>
                </a:lnTo>
                <a:lnTo>
                  <a:pt x="553753" y="57974"/>
                </a:lnTo>
                <a:lnTo>
                  <a:pt x="613980" y="37255"/>
                </a:lnTo>
                <a:lnTo>
                  <a:pt x="675568" y="21022"/>
                </a:lnTo>
                <a:lnTo>
                  <a:pt x="738183" y="9364"/>
                </a:lnTo>
                <a:lnTo>
                  <a:pt x="801486" y="2344"/>
                </a:lnTo>
                <a:lnTo>
                  <a:pt x="865135" y="0"/>
                </a:lnTo>
                <a:lnTo>
                  <a:pt x="8135613" y="65"/>
                </a:lnTo>
                <a:lnTo>
                  <a:pt x="8199226" y="3189"/>
                </a:lnTo>
                <a:lnTo>
                  <a:pt x="8262439" y="10986"/>
                </a:lnTo>
                <a:lnTo>
                  <a:pt x="8324904" y="23411"/>
                </a:lnTo>
                <a:lnTo>
                  <a:pt x="8386290" y="40399"/>
                </a:lnTo>
                <a:lnTo>
                  <a:pt x="8446256" y="61855"/>
                </a:lnTo>
                <a:lnTo>
                  <a:pt x="8504485" y="87666"/>
                </a:lnTo>
                <a:lnTo>
                  <a:pt x="8560654" y="117690"/>
                </a:lnTo>
                <a:lnTo>
                  <a:pt x="8614464" y="151765"/>
                </a:lnTo>
                <a:lnTo>
                  <a:pt x="8665621" y="189705"/>
                </a:lnTo>
                <a:lnTo>
                  <a:pt x="8713849" y="231308"/>
                </a:lnTo>
                <a:lnTo>
                  <a:pt x="8758885" y="276342"/>
                </a:lnTo>
                <a:lnTo>
                  <a:pt x="8800488" y="324571"/>
                </a:lnTo>
                <a:lnTo>
                  <a:pt x="8838428" y="375727"/>
                </a:lnTo>
                <a:lnTo>
                  <a:pt x="8872502" y="429538"/>
                </a:lnTo>
                <a:lnTo>
                  <a:pt x="8902526" y="485707"/>
                </a:lnTo>
                <a:lnTo>
                  <a:pt x="8928337" y="543936"/>
                </a:lnTo>
                <a:lnTo>
                  <a:pt x="8949794" y="603903"/>
                </a:lnTo>
                <a:lnTo>
                  <a:pt x="8966781" y="665289"/>
                </a:lnTo>
                <a:lnTo>
                  <a:pt x="8979207" y="727754"/>
                </a:lnTo>
                <a:lnTo>
                  <a:pt x="8987005" y="790969"/>
                </a:lnTo>
                <a:lnTo>
                  <a:pt x="8990129" y="854581"/>
                </a:lnTo>
                <a:lnTo>
                  <a:pt x="8989934" y="1046029"/>
                </a:lnTo>
                <a:lnTo>
                  <a:pt x="8986028" y="1109600"/>
                </a:lnTo>
                <a:lnTo>
                  <a:pt x="8977456" y="1172711"/>
                </a:lnTo>
                <a:lnTo>
                  <a:pt x="8964265" y="1235021"/>
                </a:lnTo>
                <a:lnTo>
                  <a:pt x="8946526" y="1296192"/>
                </a:lnTo>
                <a:lnTo>
                  <a:pt x="8924334" y="1355892"/>
                </a:lnTo>
                <a:lnTo>
                  <a:pt x="8897811" y="1413798"/>
                </a:lnTo>
                <a:lnTo>
                  <a:pt x="8867100" y="1469596"/>
                </a:lnTo>
                <a:lnTo>
                  <a:pt x="8832368" y="1522984"/>
                </a:lnTo>
                <a:lnTo>
                  <a:pt x="8793803" y="1573672"/>
                </a:lnTo>
                <a:lnTo>
                  <a:pt x="8751612" y="1621385"/>
                </a:lnTo>
                <a:lnTo>
                  <a:pt x="8706027" y="1665865"/>
                </a:lnTo>
                <a:lnTo>
                  <a:pt x="8657293" y="1706872"/>
                </a:lnTo>
                <a:lnTo>
                  <a:pt x="8605673" y="1744182"/>
                </a:lnTo>
                <a:lnTo>
                  <a:pt x="8551450" y="1777593"/>
                </a:lnTo>
                <a:lnTo>
                  <a:pt x="8494914" y="1806926"/>
                </a:lnTo>
                <a:lnTo>
                  <a:pt x="8436375" y="1832020"/>
                </a:lnTo>
                <a:lnTo>
                  <a:pt x="8376149" y="1852740"/>
                </a:lnTo>
                <a:lnTo>
                  <a:pt x="8314560" y="1868972"/>
                </a:lnTo>
                <a:lnTo>
                  <a:pt x="8251945" y="1880631"/>
                </a:lnTo>
                <a:lnTo>
                  <a:pt x="8188643" y="1887651"/>
                </a:lnTo>
                <a:lnTo>
                  <a:pt x="8124994" y="1889995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183776" y="609937"/>
            <a:ext cx="3989704" cy="4109085"/>
          </a:xfrm>
          <a:custGeom>
            <a:avLst/>
            <a:gdLst/>
            <a:ahLst/>
            <a:cxnLst/>
            <a:rect l="l" t="t" r="r" b="b"/>
            <a:pathLst>
              <a:path w="3989705" h="4109085">
                <a:moveTo>
                  <a:pt x="3937013" y="2273666"/>
                </a:moveTo>
                <a:lnTo>
                  <a:pt x="3882764" y="2322823"/>
                </a:lnTo>
                <a:lnTo>
                  <a:pt x="3814401" y="2353783"/>
                </a:lnTo>
                <a:lnTo>
                  <a:pt x="2646221" y="2674806"/>
                </a:lnTo>
                <a:lnTo>
                  <a:pt x="2575601" y="3884233"/>
                </a:lnTo>
                <a:lnTo>
                  <a:pt x="2567320" y="3934209"/>
                </a:lnTo>
                <a:lnTo>
                  <a:pt x="2549246" y="3980341"/>
                </a:lnTo>
                <a:lnTo>
                  <a:pt x="2522368" y="4021362"/>
                </a:lnTo>
                <a:lnTo>
                  <a:pt x="2487676" y="4056007"/>
                </a:lnTo>
                <a:lnTo>
                  <a:pt x="2446161" y="4083010"/>
                </a:lnTo>
                <a:lnTo>
                  <a:pt x="2398813" y="4101104"/>
                </a:lnTo>
                <a:lnTo>
                  <a:pt x="2348866" y="4109028"/>
                </a:lnTo>
                <a:lnTo>
                  <a:pt x="2299442" y="4106378"/>
                </a:lnTo>
                <a:lnTo>
                  <a:pt x="2252070" y="4093746"/>
                </a:lnTo>
                <a:lnTo>
                  <a:pt x="2208277" y="4071723"/>
                </a:lnTo>
                <a:lnTo>
                  <a:pt x="2169589" y="4040902"/>
                </a:lnTo>
                <a:lnTo>
                  <a:pt x="2137536" y="4001874"/>
                </a:lnTo>
                <a:lnTo>
                  <a:pt x="1447452" y="2970915"/>
                </a:lnTo>
                <a:lnTo>
                  <a:pt x="299223" y="3296721"/>
                </a:lnTo>
                <a:lnTo>
                  <a:pt x="249182" y="3304246"/>
                </a:lnTo>
                <a:lnTo>
                  <a:pt x="199727" y="3301231"/>
                </a:lnTo>
                <a:lnTo>
                  <a:pt x="152375" y="3288266"/>
                </a:lnTo>
                <a:lnTo>
                  <a:pt x="108641" y="3265942"/>
                </a:lnTo>
                <a:lnTo>
                  <a:pt x="70041" y="3234851"/>
                </a:lnTo>
                <a:lnTo>
                  <a:pt x="38089" y="3195583"/>
                </a:lnTo>
                <a:lnTo>
                  <a:pt x="15249" y="3150494"/>
                </a:lnTo>
                <a:lnTo>
                  <a:pt x="2581" y="3102660"/>
                </a:lnTo>
                <a:lnTo>
                  <a:pt x="0" y="3053702"/>
                </a:lnTo>
                <a:lnTo>
                  <a:pt x="7423" y="3005239"/>
                </a:lnTo>
                <a:lnTo>
                  <a:pt x="24769" y="2958891"/>
                </a:lnTo>
                <a:lnTo>
                  <a:pt x="51954" y="2916277"/>
                </a:lnTo>
                <a:lnTo>
                  <a:pt x="810803" y="1975888"/>
                </a:lnTo>
                <a:lnTo>
                  <a:pt x="154618" y="949791"/>
                </a:lnTo>
                <a:lnTo>
                  <a:pt x="131922" y="904520"/>
                </a:lnTo>
                <a:lnTo>
                  <a:pt x="119463" y="856588"/>
                </a:lnTo>
                <a:lnTo>
                  <a:pt x="117142" y="807608"/>
                </a:lnTo>
                <a:lnTo>
                  <a:pt x="124862" y="759191"/>
                </a:lnTo>
                <a:lnTo>
                  <a:pt x="142525" y="712949"/>
                </a:lnTo>
                <a:lnTo>
                  <a:pt x="170033" y="670494"/>
                </a:lnTo>
                <a:lnTo>
                  <a:pt x="205834" y="634750"/>
                </a:lnTo>
                <a:lnTo>
                  <a:pt x="247398" y="607850"/>
                </a:lnTo>
                <a:lnTo>
                  <a:pt x="293166" y="590216"/>
                </a:lnTo>
                <a:lnTo>
                  <a:pt x="341574" y="582271"/>
                </a:lnTo>
                <a:lnTo>
                  <a:pt x="391062" y="584437"/>
                </a:lnTo>
                <a:lnTo>
                  <a:pt x="440067" y="597138"/>
                </a:lnTo>
                <a:lnTo>
                  <a:pt x="1576239" y="1030244"/>
                </a:lnTo>
                <a:lnTo>
                  <a:pt x="2341792" y="87342"/>
                </a:lnTo>
                <a:lnTo>
                  <a:pt x="2377915" y="51757"/>
                </a:lnTo>
                <a:lnTo>
                  <a:pt x="2419718" y="25059"/>
                </a:lnTo>
                <a:lnTo>
                  <a:pt x="2465623" y="7668"/>
                </a:lnTo>
                <a:lnTo>
                  <a:pt x="2514051" y="0"/>
                </a:lnTo>
                <a:lnTo>
                  <a:pt x="2563422" y="2471"/>
                </a:lnTo>
                <a:lnTo>
                  <a:pt x="2612158" y="15500"/>
                </a:lnTo>
                <a:lnTo>
                  <a:pt x="2657252" y="38531"/>
                </a:lnTo>
                <a:lnTo>
                  <a:pt x="2695722" y="69785"/>
                </a:lnTo>
                <a:lnTo>
                  <a:pt x="2726673" y="107901"/>
                </a:lnTo>
                <a:lnTo>
                  <a:pt x="2749212" y="151521"/>
                </a:lnTo>
                <a:lnTo>
                  <a:pt x="2762444" y="199285"/>
                </a:lnTo>
                <a:lnTo>
                  <a:pt x="2765478" y="249836"/>
                </a:lnTo>
                <a:lnTo>
                  <a:pt x="2686024" y="1440746"/>
                </a:lnTo>
                <a:lnTo>
                  <a:pt x="3838125" y="1900914"/>
                </a:lnTo>
                <a:lnTo>
                  <a:pt x="3883022" y="1924075"/>
                </a:lnTo>
                <a:lnTo>
                  <a:pt x="3921232" y="1955486"/>
                </a:lnTo>
                <a:lnTo>
                  <a:pt x="3951879" y="1993750"/>
                </a:lnTo>
                <a:lnTo>
                  <a:pt x="3974088" y="2037470"/>
                </a:lnTo>
                <a:lnTo>
                  <a:pt x="3986982" y="2085250"/>
                </a:lnTo>
                <a:lnTo>
                  <a:pt x="3989685" y="2135693"/>
                </a:lnTo>
                <a:lnTo>
                  <a:pt x="3984746" y="2173797"/>
                </a:lnTo>
                <a:lnTo>
                  <a:pt x="3974022" y="2209816"/>
                </a:lnTo>
                <a:lnTo>
                  <a:pt x="3957961" y="2243267"/>
                </a:lnTo>
                <a:lnTo>
                  <a:pt x="3937013" y="2273667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098338" y="5143500"/>
          <a:ext cx="6142355" cy="32467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5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6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4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">
                <a:tc gridSpan="3"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1444625" algn="l"/>
                          <a:tab pos="3626485" algn="l"/>
                        </a:tabLst>
                      </a:pPr>
                      <a:r>
                        <a:rPr sz="3100" spc="-10" dirty="0">
                          <a:solidFill>
                            <a:srgbClr val="2A5C32"/>
                          </a:solidFill>
                          <a:latin typeface="Arial Narrow"/>
                          <a:cs typeface="Arial Narrow"/>
                        </a:rPr>
                        <a:t>Grade</a:t>
                      </a:r>
                      <a:r>
                        <a:rPr sz="3100" dirty="0">
                          <a:solidFill>
                            <a:srgbClr val="2A5C32"/>
                          </a:solidFill>
                          <a:latin typeface="Arial Narrow"/>
                          <a:cs typeface="Arial Narrow"/>
                        </a:rPr>
                        <a:t>	1</a:t>
                      </a:r>
                      <a:r>
                        <a:rPr sz="2775" baseline="40540" dirty="0">
                          <a:solidFill>
                            <a:srgbClr val="2A5C32"/>
                          </a:solidFill>
                          <a:latin typeface="Arial Narrow"/>
                          <a:cs typeface="Arial Narrow"/>
                        </a:rPr>
                        <a:t>st</a:t>
                      </a:r>
                      <a:r>
                        <a:rPr sz="2775" spc="232" baseline="40540" dirty="0">
                          <a:solidFill>
                            <a:srgbClr val="2A5C3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3100" spc="95" dirty="0">
                          <a:solidFill>
                            <a:srgbClr val="2A5C32"/>
                          </a:solidFill>
                          <a:latin typeface="Arial Narrow"/>
                          <a:cs typeface="Arial Narrow"/>
                        </a:rPr>
                        <a:t>Semester</a:t>
                      </a:r>
                      <a:r>
                        <a:rPr sz="3100" dirty="0">
                          <a:solidFill>
                            <a:srgbClr val="2A5C32"/>
                          </a:solidFill>
                          <a:latin typeface="Arial Narrow"/>
                          <a:cs typeface="Arial Narrow"/>
                        </a:rPr>
                        <a:t>	</a:t>
                      </a:r>
                      <a:r>
                        <a:rPr sz="3100" spc="114" dirty="0">
                          <a:solidFill>
                            <a:srgbClr val="2A5C32"/>
                          </a:solidFill>
                          <a:latin typeface="Arial Narrow"/>
                          <a:cs typeface="Arial Narrow"/>
                        </a:rPr>
                        <a:t>2nd</a:t>
                      </a:r>
                      <a:r>
                        <a:rPr sz="3100" spc="25" dirty="0">
                          <a:solidFill>
                            <a:srgbClr val="2A5C32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3100" spc="95" dirty="0">
                          <a:solidFill>
                            <a:srgbClr val="2A5C32"/>
                          </a:solidFill>
                          <a:latin typeface="Arial Narrow"/>
                          <a:cs typeface="Arial Narrow"/>
                        </a:rPr>
                        <a:t>Semester</a:t>
                      </a:r>
                      <a:endParaRPr sz="3100">
                        <a:latin typeface="Arial Narrow"/>
                        <a:cs typeface="Arial Narrow"/>
                      </a:endParaRPr>
                    </a:p>
                  </a:txBody>
                  <a:tcPr marL="0" marR="0" marT="6350" marB="0"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D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270">
                <a:tc>
                  <a:txBody>
                    <a:bodyPr/>
                    <a:lstStyle/>
                    <a:p>
                      <a:pPr marR="6921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3450" spc="105" dirty="0">
                          <a:solidFill>
                            <a:srgbClr val="2A5C32"/>
                          </a:solidFill>
                          <a:latin typeface="Arial Narrow"/>
                          <a:cs typeface="Arial Narrow"/>
                        </a:rPr>
                        <a:t>9</a:t>
                      </a:r>
                      <a:endParaRPr sz="3450">
                        <a:latin typeface="Arial Narrow"/>
                        <a:cs typeface="Arial Narrow"/>
                      </a:endParaRPr>
                    </a:p>
                  </a:txBody>
                  <a:tcPr marL="0" marR="0" marT="74930" marB="0">
                    <a:lnT w="38100">
                      <a:solidFill>
                        <a:srgbClr val="000000"/>
                      </a:solidFill>
                      <a:prstDash val="solid"/>
                    </a:lnT>
                    <a:solidFill>
                      <a:srgbClr val="FFEDA8"/>
                    </a:solidFill>
                  </a:tcPr>
                </a:tc>
                <a:tc>
                  <a:txBody>
                    <a:bodyPr/>
                    <a:lstStyle/>
                    <a:p>
                      <a:pPr marR="13081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3450" spc="100" dirty="0">
                          <a:solidFill>
                            <a:srgbClr val="2A5C32"/>
                          </a:solidFill>
                          <a:latin typeface="Arial Narrow"/>
                          <a:cs typeface="Arial Narrow"/>
                        </a:rPr>
                        <a:t>30</a:t>
                      </a:r>
                      <a:endParaRPr sz="3450">
                        <a:latin typeface="Arial Narrow"/>
                        <a:cs typeface="Arial Narrow"/>
                      </a:endParaRPr>
                    </a:p>
                  </a:txBody>
                  <a:tcPr marL="0" marR="0" marT="74930" marB="0">
                    <a:lnT w="38100">
                      <a:solidFill>
                        <a:srgbClr val="000000"/>
                      </a:solidFill>
                      <a:prstDash val="solid"/>
                    </a:lnT>
                    <a:solidFill>
                      <a:srgbClr val="FFEDA8"/>
                    </a:solidFill>
                  </a:tcPr>
                </a:tc>
                <a:tc>
                  <a:txBody>
                    <a:bodyPr/>
                    <a:lstStyle/>
                    <a:p>
                      <a:pPr marR="32004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3450" spc="100" dirty="0">
                          <a:solidFill>
                            <a:srgbClr val="2A5C32"/>
                          </a:solidFill>
                          <a:latin typeface="Arial Narrow"/>
                          <a:cs typeface="Arial Narrow"/>
                        </a:rPr>
                        <a:t>60</a:t>
                      </a:r>
                      <a:endParaRPr sz="3450">
                        <a:latin typeface="Arial Narrow"/>
                        <a:cs typeface="Arial Narrow"/>
                      </a:endParaRPr>
                    </a:p>
                  </a:txBody>
                  <a:tcPr marL="0" marR="0" marT="74930" marB="0">
                    <a:lnT w="38100">
                      <a:solidFill>
                        <a:srgbClr val="000000"/>
                      </a:solidFill>
                      <a:prstDash val="solid"/>
                    </a:lnT>
                    <a:solidFill>
                      <a:srgbClr val="FFED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710">
                <a:tc>
                  <a:txBody>
                    <a:bodyPr/>
                    <a:lstStyle/>
                    <a:p>
                      <a:pPr marL="5581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3450" spc="-25" dirty="0">
                          <a:solidFill>
                            <a:srgbClr val="2A5C32"/>
                          </a:solidFill>
                          <a:latin typeface="Arial Narrow"/>
                          <a:cs typeface="Arial Narrow"/>
                        </a:rPr>
                        <a:t>10</a:t>
                      </a:r>
                      <a:endParaRPr sz="3450">
                        <a:latin typeface="Arial Narrow"/>
                        <a:cs typeface="Arial Narrow"/>
                      </a:endParaRPr>
                    </a:p>
                  </a:txBody>
                  <a:tcPr marL="0" marR="0" marT="39370" marB="0">
                    <a:solidFill>
                      <a:srgbClr val="FFEDA8"/>
                    </a:solidFill>
                  </a:tcPr>
                </a:tc>
                <a:tc>
                  <a:txBody>
                    <a:bodyPr/>
                    <a:lstStyle/>
                    <a:p>
                      <a:pPr marR="13081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3450" spc="114" dirty="0">
                          <a:solidFill>
                            <a:srgbClr val="2A5C32"/>
                          </a:solidFill>
                          <a:latin typeface="Arial Narrow"/>
                          <a:cs typeface="Arial Narrow"/>
                        </a:rPr>
                        <a:t>90</a:t>
                      </a:r>
                      <a:endParaRPr sz="3450">
                        <a:latin typeface="Arial Narrow"/>
                        <a:cs typeface="Arial Narrow"/>
                      </a:endParaRPr>
                    </a:p>
                  </a:txBody>
                  <a:tcPr marL="0" marR="0" marT="39370" marB="0">
                    <a:solidFill>
                      <a:srgbClr val="FFEDA8"/>
                    </a:solidFill>
                  </a:tcPr>
                </a:tc>
                <a:tc>
                  <a:txBody>
                    <a:bodyPr/>
                    <a:lstStyle/>
                    <a:p>
                      <a:pPr marL="8089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3450" spc="-25" dirty="0">
                          <a:solidFill>
                            <a:srgbClr val="2A5C32"/>
                          </a:solidFill>
                          <a:latin typeface="Arial Narrow"/>
                          <a:cs typeface="Arial Narrow"/>
                        </a:rPr>
                        <a:t>120</a:t>
                      </a:r>
                      <a:endParaRPr sz="3450">
                        <a:latin typeface="Arial Narrow"/>
                        <a:cs typeface="Arial Narrow"/>
                      </a:endParaRPr>
                    </a:p>
                  </a:txBody>
                  <a:tcPr marL="0" marR="0" marT="39370" marB="0">
                    <a:solidFill>
                      <a:srgbClr val="FFED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710">
                <a:tc>
                  <a:txBody>
                    <a:bodyPr/>
                    <a:lstStyle/>
                    <a:p>
                      <a:pPr marL="5422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3450" spc="-470" dirty="0">
                          <a:solidFill>
                            <a:srgbClr val="2A5C32"/>
                          </a:solidFill>
                          <a:latin typeface="Arial Narrow"/>
                          <a:cs typeface="Arial Narrow"/>
                        </a:rPr>
                        <a:t>11</a:t>
                      </a:r>
                      <a:endParaRPr sz="3450">
                        <a:latin typeface="Arial Narrow"/>
                        <a:cs typeface="Arial Narrow"/>
                      </a:endParaRPr>
                    </a:p>
                  </a:txBody>
                  <a:tcPr marL="0" marR="0" marT="39370" marB="0">
                    <a:solidFill>
                      <a:srgbClr val="FFEDA8"/>
                    </a:solidFill>
                  </a:tcPr>
                </a:tc>
                <a:tc>
                  <a:txBody>
                    <a:bodyPr/>
                    <a:lstStyle/>
                    <a:p>
                      <a:pPr marR="13017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3450" spc="-25" dirty="0">
                          <a:solidFill>
                            <a:srgbClr val="2A5C32"/>
                          </a:solidFill>
                          <a:latin typeface="Arial Narrow"/>
                          <a:cs typeface="Arial Narrow"/>
                        </a:rPr>
                        <a:t>150</a:t>
                      </a:r>
                      <a:endParaRPr sz="3450">
                        <a:latin typeface="Arial Narrow"/>
                        <a:cs typeface="Arial Narrow"/>
                      </a:endParaRPr>
                    </a:p>
                  </a:txBody>
                  <a:tcPr marL="0" marR="0" marT="39370" marB="0">
                    <a:solidFill>
                      <a:srgbClr val="FFEDA8"/>
                    </a:solidFill>
                  </a:tcPr>
                </a:tc>
                <a:tc>
                  <a:txBody>
                    <a:bodyPr/>
                    <a:lstStyle/>
                    <a:p>
                      <a:pPr marL="8089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3450" spc="-25" dirty="0">
                          <a:solidFill>
                            <a:srgbClr val="2A5C32"/>
                          </a:solidFill>
                          <a:latin typeface="Arial Narrow"/>
                          <a:cs typeface="Arial Narrow"/>
                        </a:rPr>
                        <a:t>180</a:t>
                      </a:r>
                      <a:endParaRPr sz="3450">
                        <a:latin typeface="Arial Narrow"/>
                        <a:cs typeface="Arial Narrow"/>
                      </a:endParaRPr>
                    </a:p>
                  </a:txBody>
                  <a:tcPr marL="0" marR="0" marT="39370" marB="0">
                    <a:solidFill>
                      <a:srgbClr val="FFED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4715">
                <a:tc>
                  <a:txBody>
                    <a:bodyPr/>
                    <a:lstStyle/>
                    <a:p>
                      <a:pPr marL="5581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3450" spc="-25" dirty="0">
                          <a:solidFill>
                            <a:srgbClr val="2A5C32"/>
                          </a:solidFill>
                          <a:latin typeface="Arial Narrow"/>
                          <a:cs typeface="Arial Narrow"/>
                        </a:rPr>
                        <a:t>12</a:t>
                      </a:r>
                      <a:endParaRPr sz="3450">
                        <a:latin typeface="Arial Narrow"/>
                        <a:cs typeface="Arial Narrow"/>
                      </a:endParaRPr>
                    </a:p>
                  </a:txBody>
                  <a:tcPr marL="0" marR="0" marT="39370" marB="0">
                    <a:solidFill>
                      <a:srgbClr val="FFEDA8"/>
                    </a:solidFill>
                  </a:tcPr>
                </a:tc>
                <a:tc>
                  <a:txBody>
                    <a:bodyPr/>
                    <a:lstStyle/>
                    <a:p>
                      <a:pPr marR="13017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3450" spc="-25" dirty="0">
                          <a:solidFill>
                            <a:srgbClr val="2A5C32"/>
                          </a:solidFill>
                          <a:latin typeface="Arial Narrow"/>
                          <a:cs typeface="Arial Narrow"/>
                        </a:rPr>
                        <a:t>210</a:t>
                      </a:r>
                      <a:endParaRPr sz="3450">
                        <a:latin typeface="Arial Narrow"/>
                        <a:cs typeface="Arial Narrow"/>
                      </a:endParaRPr>
                    </a:p>
                  </a:txBody>
                  <a:tcPr marL="0" marR="0" marT="39370" marB="0">
                    <a:solidFill>
                      <a:srgbClr val="FFEDA8"/>
                    </a:solidFill>
                  </a:tcPr>
                </a:tc>
                <a:tc>
                  <a:txBody>
                    <a:bodyPr/>
                    <a:lstStyle/>
                    <a:p>
                      <a:pPr marL="7734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3450" spc="100" dirty="0">
                          <a:solidFill>
                            <a:srgbClr val="2A5C32"/>
                          </a:solidFill>
                          <a:latin typeface="Arial Narrow"/>
                          <a:cs typeface="Arial Narrow"/>
                        </a:rPr>
                        <a:t>240</a:t>
                      </a:r>
                      <a:endParaRPr sz="3450">
                        <a:latin typeface="Arial Narrow"/>
                        <a:cs typeface="Arial Narrow"/>
                      </a:endParaRPr>
                    </a:p>
                  </a:txBody>
                  <a:tcPr marL="0" marR="0" marT="39370" marB="0">
                    <a:solidFill>
                      <a:srgbClr val="FFED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4194" y="2962133"/>
            <a:ext cx="3381374" cy="295879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8873" y="2742059"/>
            <a:ext cx="2560009" cy="317082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81785" y="489611"/>
            <a:ext cx="7411084" cy="1579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200" spc="165" dirty="0"/>
              <a:t>Grading</a:t>
            </a:r>
            <a:r>
              <a:rPr sz="10200" spc="90" dirty="0"/>
              <a:t> </a:t>
            </a:r>
            <a:r>
              <a:rPr sz="10200" spc="350" dirty="0"/>
              <a:t>Policy</a:t>
            </a:r>
            <a:endParaRPr sz="1020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415" dirty="0"/>
              <a:t>ACHIEVEMENT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325" dirty="0"/>
              <a:t>COMMUNITY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680911" y="9077079"/>
            <a:ext cx="3378835" cy="89408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4650" spc="-380" dirty="0">
                <a:solidFill>
                  <a:srgbClr val="2A5C32"/>
                </a:solidFill>
                <a:latin typeface="Arial Narrow"/>
                <a:cs typeface="Arial Narrow"/>
              </a:rPr>
              <a:t>RESPONSIBILITY</a:t>
            </a:r>
            <a:endParaRPr sz="465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875647" y="9074280"/>
            <a:ext cx="2720340" cy="93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850" spc="-540" dirty="0">
                <a:solidFill>
                  <a:srgbClr val="2A5C32"/>
                </a:solidFill>
                <a:latin typeface="Arial Narrow"/>
                <a:cs typeface="Arial Narrow"/>
              </a:rPr>
              <a:t>KNOWLEDGE</a:t>
            </a:r>
            <a:endParaRPr sz="485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3111" y="9090790"/>
            <a:ext cx="2608580" cy="93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850" spc="-415" dirty="0">
                <a:solidFill>
                  <a:srgbClr val="2A5C32"/>
                </a:solidFill>
                <a:latin typeface="Arial Narrow"/>
                <a:cs typeface="Arial Narrow"/>
              </a:rPr>
              <a:t>TEAMWORK</a:t>
            </a:r>
            <a:endParaRPr sz="485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 rot="1200000">
            <a:off x="12983557" y="2078576"/>
            <a:ext cx="3382659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5"/>
              </a:lnSpc>
            </a:pPr>
            <a:r>
              <a:rPr sz="6000" spc="322" baseline="-52083" dirty="0">
                <a:solidFill>
                  <a:srgbClr val="2A5C32"/>
                </a:solidFill>
                <a:latin typeface="Arial Narrow"/>
                <a:cs typeface="Arial Narrow"/>
              </a:rPr>
              <a:t>cel</a:t>
            </a:r>
            <a:r>
              <a:rPr sz="6000" spc="135" baseline="-52083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6000" spc="75" baseline="1388" dirty="0">
                <a:solidFill>
                  <a:srgbClr val="2A5C32"/>
                </a:solidFill>
                <a:latin typeface="Arial Narrow"/>
                <a:cs typeface="Arial Narrow"/>
              </a:rPr>
              <a:t>Hon</a:t>
            </a:r>
            <a:r>
              <a:rPr sz="4000" spc="50" dirty="0">
                <a:solidFill>
                  <a:srgbClr val="2A5C32"/>
                </a:solidFill>
                <a:latin typeface="Arial Narrow"/>
                <a:cs typeface="Arial Narrow"/>
              </a:rPr>
              <a:t>or</a:t>
            </a:r>
            <a:r>
              <a:rPr sz="4000" spc="5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00" dirty="0">
                <a:solidFill>
                  <a:srgbClr val="2A5C32"/>
                </a:solidFill>
                <a:latin typeface="Arial Narrow"/>
                <a:cs typeface="Arial Narrow"/>
              </a:rPr>
              <a:t>Roll</a:t>
            </a:r>
            <a:r>
              <a:rPr sz="4000" spc="5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00" spc="190" dirty="0">
                <a:solidFill>
                  <a:srgbClr val="2A5C32"/>
                </a:solidFill>
                <a:latin typeface="Arial Narrow"/>
                <a:cs typeface="Arial Narrow"/>
              </a:rPr>
              <a:t>to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 rot="1200000">
            <a:off x="13531568" y="2376014"/>
            <a:ext cx="3129924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79"/>
              </a:lnSpc>
            </a:pPr>
            <a:r>
              <a:rPr sz="6000" spc="240" baseline="1388" dirty="0">
                <a:solidFill>
                  <a:srgbClr val="2A5C32"/>
                </a:solidFill>
                <a:latin typeface="Arial Narrow"/>
                <a:cs typeface="Arial Narrow"/>
              </a:rPr>
              <a:t>ebra</a:t>
            </a:r>
            <a:r>
              <a:rPr sz="4000" spc="160" dirty="0">
                <a:solidFill>
                  <a:srgbClr val="2A5C32"/>
                </a:solidFill>
                <a:latin typeface="Arial Narrow"/>
                <a:cs typeface="Arial Narrow"/>
              </a:rPr>
              <a:t>te</a:t>
            </a:r>
            <a:r>
              <a:rPr sz="4000" spc="1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00" spc="90" dirty="0">
                <a:solidFill>
                  <a:srgbClr val="2A5C32"/>
                </a:solidFill>
                <a:latin typeface="Arial Narrow"/>
                <a:cs typeface="Arial Narrow"/>
              </a:rPr>
              <a:t>Academ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 rot="1200000">
            <a:off x="16401838" y="2972617"/>
            <a:ext cx="635517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60"/>
              </a:lnSpc>
            </a:pPr>
            <a:r>
              <a:rPr sz="4000" spc="240" dirty="0">
                <a:solidFill>
                  <a:srgbClr val="2A5C32"/>
                </a:solidFill>
                <a:latin typeface="Arial Narrow"/>
                <a:cs typeface="Arial Narrow"/>
              </a:rPr>
              <a:t>ic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 rot="1200000">
            <a:off x="13396517" y="2773516"/>
            <a:ext cx="2711060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85"/>
              </a:lnSpc>
            </a:pPr>
            <a:r>
              <a:rPr sz="6000" spc="195" baseline="1388" dirty="0">
                <a:solidFill>
                  <a:srgbClr val="2A5C32"/>
                </a:solidFill>
                <a:latin typeface="Arial Narrow"/>
                <a:cs typeface="Arial Narrow"/>
              </a:rPr>
              <a:t>Ach</a:t>
            </a:r>
            <a:r>
              <a:rPr sz="4000" spc="130" dirty="0">
                <a:solidFill>
                  <a:srgbClr val="2A5C32"/>
                </a:solidFill>
                <a:latin typeface="Arial Narrow"/>
                <a:cs typeface="Arial Narrow"/>
              </a:rPr>
              <a:t>ievement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6168" y="6807232"/>
            <a:ext cx="9097645" cy="1346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08095" marR="5080" indent="-3796029">
              <a:lnSpc>
                <a:spcPct val="117100"/>
              </a:lnSpc>
              <a:spcBef>
                <a:spcPts val="95"/>
              </a:spcBef>
            </a:pPr>
            <a:r>
              <a:rPr sz="3700" spc="65" dirty="0">
                <a:solidFill>
                  <a:srgbClr val="2A5C32"/>
                </a:solidFill>
                <a:latin typeface="Arial Narrow"/>
                <a:cs typeface="Arial Narrow"/>
              </a:rPr>
              <a:t>Stay</a:t>
            </a:r>
            <a:r>
              <a:rPr sz="370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700" spc="145" dirty="0">
                <a:solidFill>
                  <a:srgbClr val="2A5C32"/>
                </a:solidFill>
                <a:latin typeface="Arial Narrow"/>
                <a:cs typeface="Arial Narrow"/>
              </a:rPr>
              <a:t>on</a:t>
            </a:r>
            <a:r>
              <a:rPr sz="37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700" spc="-355" dirty="0">
                <a:solidFill>
                  <a:srgbClr val="2A5C32"/>
                </a:solidFill>
                <a:latin typeface="Arial Narrow"/>
                <a:cs typeface="Arial Narrow"/>
              </a:rPr>
              <a:t>TRACK</a:t>
            </a:r>
            <a:r>
              <a:rPr sz="37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700" spc="220" dirty="0">
                <a:solidFill>
                  <a:srgbClr val="2A5C32"/>
                </a:solidFill>
                <a:latin typeface="Arial Narrow"/>
                <a:cs typeface="Arial Narrow"/>
              </a:rPr>
              <a:t>to</a:t>
            </a:r>
            <a:r>
              <a:rPr sz="37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700" spc="165" dirty="0">
                <a:solidFill>
                  <a:srgbClr val="2A5C32"/>
                </a:solidFill>
                <a:latin typeface="Arial Narrow"/>
                <a:cs typeface="Arial Narrow"/>
              </a:rPr>
              <a:t>graduate</a:t>
            </a:r>
            <a:r>
              <a:rPr sz="37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700" spc="180" dirty="0">
                <a:solidFill>
                  <a:srgbClr val="2A5C32"/>
                </a:solidFill>
                <a:latin typeface="Arial Narrow"/>
                <a:cs typeface="Arial Narrow"/>
              </a:rPr>
              <a:t>by</a:t>
            </a:r>
            <a:r>
              <a:rPr sz="37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700" spc="185" dirty="0">
                <a:solidFill>
                  <a:srgbClr val="2A5C32"/>
                </a:solidFill>
                <a:latin typeface="Arial Narrow"/>
                <a:cs typeface="Arial Narrow"/>
              </a:rPr>
              <a:t>passing</a:t>
            </a:r>
            <a:r>
              <a:rPr sz="37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700" spc="195" dirty="0">
                <a:solidFill>
                  <a:srgbClr val="2A5C32"/>
                </a:solidFill>
                <a:latin typeface="Arial Narrow"/>
                <a:cs typeface="Arial Narrow"/>
              </a:rPr>
              <a:t>all</a:t>
            </a:r>
            <a:r>
              <a:rPr sz="370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700" spc="170" dirty="0">
                <a:solidFill>
                  <a:srgbClr val="2A5C32"/>
                </a:solidFill>
                <a:latin typeface="Arial Narrow"/>
                <a:cs typeface="Arial Narrow"/>
              </a:rPr>
              <a:t>of</a:t>
            </a:r>
            <a:r>
              <a:rPr sz="37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700" spc="165" dirty="0">
                <a:solidFill>
                  <a:srgbClr val="2A5C32"/>
                </a:solidFill>
                <a:latin typeface="Arial Narrow"/>
                <a:cs typeface="Arial Narrow"/>
              </a:rPr>
              <a:t>your </a:t>
            </a:r>
            <a:r>
              <a:rPr sz="3700" spc="200" dirty="0">
                <a:solidFill>
                  <a:srgbClr val="2A5C32"/>
                </a:solidFill>
                <a:latin typeface="Arial Narrow"/>
                <a:cs typeface="Arial Narrow"/>
              </a:rPr>
              <a:t>classes</a:t>
            </a:r>
            <a:endParaRPr sz="37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290" rIns="0" bIns="0" rtlCol="0">
            <a:spAutoFit/>
          </a:bodyPr>
          <a:lstStyle/>
          <a:p>
            <a:pPr marL="308610">
              <a:lnSpc>
                <a:spcPct val="100000"/>
              </a:lnSpc>
              <a:spcBef>
                <a:spcPts val="135"/>
              </a:spcBef>
            </a:pPr>
            <a:r>
              <a:rPr sz="9850" spc="310" dirty="0"/>
              <a:t>School</a:t>
            </a:r>
            <a:r>
              <a:rPr sz="9850" spc="70" dirty="0"/>
              <a:t> </a:t>
            </a:r>
            <a:r>
              <a:rPr sz="9850" spc="480" dirty="0"/>
              <a:t>Activities</a:t>
            </a:r>
            <a:endParaRPr sz="9850"/>
          </a:p>
        </p:txBody>
      </p:sp>
      <p:sp>
        <p:nvSpPr>
          <p:cNvPr id="3" name="object 3"/>
          <p:cNvSpPr/>
          <p:nvPr/>
        </p:nvSpPr>
        <p:spPr>
          <a:xfrm>
            <a:off x="2376942" y="3196953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6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5" y="128587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2A5C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41993" y="2733396"/>
            <a:ext cx="4059554" cy="488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100"/>
              </a:spcBef>
            </a:pPr>
            <a:r>
              <a:rPr sz="5500" spc="130" dirty="0">
                <a:solidFill>
                  <a:srgbClr val="2A5C32"/>
                </a:solidFill>
                <a:latin typeface="Arial Narrow"/>
                <a:cs typeface="Arial Narrow"/>
              </a:rPr>
              <a:t>Senior</a:t>
            </a:r>
            <a:r>
              <a:rPr sz="5500" spc="4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500" spc="155" dirty="0">
                <a:solidFill>
                  <a:srgbClr val="2A5C32"/>
                </a:solidFill>
                <a:latin typeface="Arial Narrow"/>
                <a:cs typeface="Arial Narrow"/>
              </a:rPr>
              <a:t>Sunrise </a:t>
            </a:r>
            <a:r>
              <a:rPr sz="5500" spc="190" dirty="0">
                <a:solidFill>
                  <a:srgbClr val="2A5C32"/>
                </a:solidFill>
                <a:latin typeface="Arial Narrow"/>
                <a:cs typeface="Arial Narrow"/>
              </a:rPr>
              <a:t>Homecoming </a:t>
            </a:r>
            <a:r>
              <a:rPr sz="5500" spc="200" dirty="0">
                <a:solidFill>
                  <a:srgbClr val="2A5C32"/>
                </a:solidFill>
                <a:latin typeface="Arial Narrow"/>
                <a:cs typeface="Arial Narrow"/>
              </a:rPr>
              <a:t>Spirit</a:t>
            </a:r>
            <a:r>
              <a:rPr sz="550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500" spc="120" dirty="0">
                <a:solidFill>
                  <a:srgbClr val="2A5C32"/>
                </a:solidFill>
                <a:latin typeface="Arial Narrow"/>
                <a:cs typeface="Arial Narrow"/>
              </a:rPr>
              <a:t>Weeks </a:t>
            </a:r>
            <a:r>
              <a:rPr sz="5500" spc="215" dirty="0">
                <a:solidFill>
                  <a:srgbClr val="2A5C32"/>
                </a:solidFill>
                <a:latin typeface="Arial Narrow"/>
                <a:cs typeface="Arial Narrow"/>
              </a:rPr>
              <a:t>Assemblies </a:t>
            </a:r>
            <a:r>
              <a:rPr sz="5500" spc="110" dirty="0">
                <a:solidFill>
                  <a:srgbClr val="2A5C32"/>
                </a:solidFill>
                <a:latin typeface="Arial Narrow"/>
                <a:cs typeface="Arial Narrow"/>
              </a:rPr>
              <a:t>Dances</a:t>
            </a:r>
            <a:endParaRPr sz="55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76942" y="4168504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6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5" y="128587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2A5C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76942" y="5140053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6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5" y="128587"/>
                </a:lnTo>
                <a:lnTo>
                  <a:pt x="257174" y="137030"/>
                </a:lnTo>
                <a:lnTo>
                  <a:pt x="244155" y="185595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2A5C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76942" y="6111604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0"/>
                </a:lnTo>
                <a:lnTo>
                  <a:pt x="71578" y="244154"/>
                </a:lnTo>
                <a:lnTo>
                  <a:pt x="31692" y="213541"/>
                </a:lnTo>
                <a:lnTo>
                  <a:pt x="6556" y="169994"/>
                </a:lnTo>
                <a:lnTo>
                  <a:pt x="0" y="137030"/>
                </a:lnTo>
                <a:lnTo>
                  <a:pt x="0" y="120143"/>
                </a:lnTo>
                <a:lnTo>
                  <a:pt x="13019" y="71578"/>
                </a:lnTo>
                <a:lnTo>
                  <a:pt x="43632" y="31691"/>
                </a:lnTo>
                <a:lnTo>
                  <a:pt x="87179" y="6556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8"/>
                </a:lnTo>
                <a:lnTo>
                  <a:pt x="225482" y="43632"/>
                </a:lnTo>
                <a:lnTo>
                  <a:pt x="250617" y="87178"/>
                </a:lnTo>
                <a:lnTo>
                  <a:pt x="257175" y="128587"/>
                </a:lnTo>
                <a:lnTo>
                  <a:pt x="257174" y="137030"/>
                </a:lnTo>
                <a:lnTo>
                  <a:pt x="244155" y="185595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2A5C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76942" y="7083153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0"/>
                </a:lnTo>
                <a:lnTo>
                  <a:pt x="71578" y="244154"/>
                </a:lnTo>
                <a:lnTo>
                  <a:pt x="31692" y="213541"/>
                </a:lnTo>
                <a:lnTo>
                  <a:pt x="6556" y="169994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1"/>
                </a:lnTo>
                <a:lnTo>
                  <a:pt x="87179" y="6556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8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5" y="128587"/>
                </a:lnTo>
                <a:lnTo>
                  <a:pt x="257174" y="137030"/>
                </a:lnTo>
                <a:lnTo>
                  <a:pt x="244155" y="185595"/>
                </a:lnTo>
                <a:lnTo>
                  <a:pt x="213542" y="225482"/>
                </a:lnTo>
                <a:lnTo>
                  <a:pt x="169995" y="250616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2A5C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59606" y="3196953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6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5" y="128587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2A5C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824656" y="2733396"/>
            <a:ext cx="4211320" cy="488315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5500" spc="110" dirty="0">
                <a:solidFill>
                  <a:srgbClr val="2A5C32"/>
                </a:solidFill>
                <a:latin typeface="Arial Narrow"/>
                <a:cs typeface="Arial Narrow"/>
              </a:rPr>
              <a:t>Prom</a:t>
            </a:r>
            <a:endParaRPr sz="5500">
              <a:latin typeface="Arial Narrow"/>
              <a:cs typeface="Arial Narrow"/>
            </a:endParaRPr>
          </a:p>
          <a:p>
            <a:pPr marL="12700" marR="5080">
              <a:lnSpc>
                <a:spcPct val="115900"/>
              </a:lnSpc>
            </a:pPr>
            <a:r>
              <a:rPr sz="5500" spc="130" dirty="0">
                <a:solidFill>
                  <a:srgbClr val="2A5C32"/>
                </a:solidFill>
                <a:latin typeface="Arial Narrow"/>
                <a:cs typeface="Arial Narrow"/>
              </a:rPr>
              <a:t>Senior</a:t>
            </a:r>
            <a:r>
              <a:rPr sz="5500" spc="4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500" spc="135" dirty="0">
                <a:solidFill>
                  <a:srgbClr val="2A5C32"/>
                </a:solidFill>
                <a:latin typeface="Arial Narrow"/>
                <a:cs typeface="Arial Narrow"/>
              </a:rPr>
              <a:t>Sunset </a:t>
            </a:r>
            <a:r>
              <a:rPr sz="5500" dirty="0">
                <a:solidFill>
                  <a:srgbClr val="2A5C32"/>
                </a:solidFill>
                <a:latin typeface="Arial Narrow"/>
                <a:cs typeface="Arial Narrow"/>
              </a:rPr>
              <a:t>Grad</a:t>
            </a:r>
            <a:r>
              <a:rPr sz="5500" spc="-12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500" spc="120" dirty="0">
                <a:solidFill>
                  <a:srgbClr val="2A5C32"/>
                </a:solidFill>
                <a:latin typeface="Arial Narrow"/>
                <a:cs typeface="Arial Narrow"/>
              </a:rPr>
              <a:t>Night </a:t>
            </a:r>
            <a:r>
              <a:rPr sz="5500" spc="210" dirty="0">
                <a:solidFill>
                  <a:srgbClr val="2A5C32"/>
                </a:solidFill>
                <a:latin typeface="Arial Narrow"/>
                <a:cs typeface="Arial Narrow"/>
              </a:rPr>
              <a:t>Awards</a:t>
            </a:r>
            <a:r>
              <a:rPr sz="55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500" spc="120" dirty="0">
                <a:solidFill>
                  <a:srgbClr val="2A5C32"/>
                </a:solidFill>
                <a:latin typeface="Arial Narrow"/>
                <a:cs typeface="Arial Narrow"/>
              </a:rPr>
              <a:t>Night </a:t>
            </a:r>
            <a:r>
              <a:rPr sz="5500" spc="250" dirty="0">
                <a:solidFill>
                  <a:srgbClr val="2A5C32"/>
                </a:solidFill>
                <a:latin typeface="Arial Narrow"/>
                <a:cs typeface="Arial Narrow"/>
              </a:rPr>
              <a:t>Athletic</a:t>
            </a:r>
            <a:r>
              <a:rPr sz="5500" spc="4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500" spc="-10" dirty="0">
                <a:solidFill>
                  <a:srgbClr val="2A5C32"/>
                </a:solidFill>
                <a:latin typeface="Arial Narrow"/>
                <a:cs typeface="Arial Narrow"/>
              </a:rPr>
              <a:t>Games</a:t>
            </a:r>
            <a:endParaRPr sz="5500">
              <a:latin typeface="Arial Narrow"/>
              <a:cs typeface="Arial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259606" y="4168504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6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5" y="128587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2A5C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59606" y="5140053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6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5" y="128587"/>
                </a:lnTo>
                <a:lnTo>
                  <a:pt x="257174" y="137030"/>
                </a:lnTo>
                <a:lnTo>
                  <a:pt x="244155" y="185595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2A5C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59606" y="6111604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0"/>
                </a:lnTo>
                <a:lnTo>
                  <a:pt x="71578" y="244154"/>
                </a:lnTo>
                <a:lnTo>
                  <a:pt x="31692" y="213541"/>
                </a:lnTo>
                <a:lnTo>
                  <a:pt x="6556" y="169994"/>
                </a:lnTo>
                <a:lnTo>
                  <a:pt x="0" y="137030"/>
                </a:lnTo>
                <a:lnTo>
                  <a:pt x="0" y="120143"/>
                </a:lnTo>
                <a:lnTo>
                  <a:pt x="13019" y="71578"/>
                </a:lnTo>
                <a:lnTo>
                  <a:pt x="43632" y="31691"/>
                </a:lnTo>
                <a:lnTo>
                  <a:pt x="87179" y="6556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8"/>
                </a:lnTo>
                <a:lnTo>
                  <a:pt x="225482" y="43632"/>
                </a:lnTo>
                <a:lnTo>
                  <a:pt x="250617" y="87178"/>
                </a:lnTo>
                <a:lnTo>
                  <a:pt x="257175" y="128587"/>
                </a:lnTo>
                <a:lnTo>
                  <a:pt x="257174" y="137030"/>
                </a:lnTo>
                <a:lnTo>
                  <a:pt x="244155" y="185595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2A5C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59606" y="7083153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0"/>
                </a:lnTo>
                <a:lnTo>
                  <a:pt x="71578" y="244154"/>
                </a:lnTo>
                <a:lnTo>
                  <a:pt x="31692" y="213541"/>
                </a:lnTo>
                <a:lnTo>
                  <a:pt x="6556" y="169994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1"/>
                </a:lnTo>
                <a:lnTo>
                  <a:pt x="87179" y="6556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8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5" y="128587"/>
                </a:lnTo>
                <a:lnTo>
                  <a:pt x="257174" y="137030"/>
                </a:lnTo>
                <a:lnTo>
                  <a:pt x="244155" y="185595"/>
                </a:lnTo>
                <a:lnTo>
                  <a:pt x="213542" y="225482"/>
                </a:lnTo>
                <a:lnTo>
                  <a:pt x="169995" y="250616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2A5C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415" dirty="0"/>
              <a:t>ACHIEVEMENT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325" dirty="0"/>
              <a:t>COMMUNITY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680911" y="9077079"/>
            <a:ext cx="3378835" cy="89408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4650" spc="-380" dirty="0">
                <a:solidFill>
                  <a:srgbClr val="2A5C32"/>
                </a:solidFill>
                <a:latin typeface="Arial Narrow"/>
                <a:cs typeface="Arial Narrow"/>
              </a:rPr>
              <a:t>RESPONSIBILITY</a:t>
            </a:r>
            <a:endParaRPr sz="465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875647" y="9074280"/>
            <a:ext cx="2720340" cy="93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850" spc="-540" dirty="0">
                <a:solidFill>
                  <a:srgbClr val="2A5C32"/>
                </a:solidFill>
                <a:latin typeface="Arial Narrow"/>
                <a:cs typeface="Arial Narrow"/>
              </a:rPr>
              <a:t>KNOWLEDGE</a:t>
            </a:r>
            <a:endParaRPr sz="485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3111" y="9090790"/>
            <a:ext cx="2608580" cy="93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850" spc="-415" dirty="0">
                <a:solidFill>
                  <a:srgbClr val="2A5C32"/>
                </a:solidFill>
                <a:latin typeface="Arial Narrow"/>
                <a:cs typeface="Arial Narrow"/>
              </a:rPr>
              <a:t>TEAMWORK</a:t>
            </a:r>
            <a:endParaRPr sz="48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9577" y="178272"/>
            <a:ext cx="9041130" cy="1901189"/>
          </a:xfrm>
          <a:custGeom>
            <a:avLst/>
            <a:gdLst/>
            <a:ahLst/>
            <a:cxnLst/>
            <a:rect l="l" t="t" r="r" b="b"/>
            <a:pathLst>
              <a:path w="9041130" h="1901189">
                <a:moveTo>
                  <a:pt x="8170726" y="1900633"/>
                </a:moveTo>
                <a:lnTo>
                  <a:pt x="859326" y="1900568"/>
                </a:lnTo>
                <a:lnTo>
                  <a:pt x="795355" y="1897425"/>
                </a:lnTo>
                <a:lnTo>
                  <a:pt x="731785" y="1889584"/>
                </a:lnTo>
                <a:lnTo>
                  <a:pt x="668968" y="1877089"/>
                </a:lnTo>
                <a:lnTo>
                  <a:pt x="607237" y="1860006"/>
                </a:lnTo>
                <a:lnTo>
                  <a:pt x="546933" y="1838428"/>
                </a:lnTo>
                <a:lnTo>
                  <a:pt x="488376" y="1812472"/>
                </a:lnTo>
                <a:lnTo>
                  <a:pt x="431891" y="1782279"/>
                </a:lnTo>
                <a:lnTo>
                  <a:pt x="377777" y="1748012"/>
                </a:lnTo>
                <a:lnTo>
                  <a:pt x="326333" y="1709859"/>
                </a:lnTo>
                <a:lnTo>
                  <a:pt x="277833" y="1668022"/>
                </a:lnTo>
                <a:lnTo>
                  <a:pt x="232544" y="1622733"/>
                </a:lnTo>
                <a:lnTo>
                  <a:pt x="190707" y="1574233"/>
                </a:lnTo>
                <a:lnTo>
                  <a:pt x="152554" y="1522789"/>
                </a:lnTo>
                <a:lnTo>
                  <a:pt x="118287" y="1468675"/>
                </a:lnTo>
                <a:lnTo>
                  <a:pt x="88095" y="1412190"/>
                </a:lnTo>
                <a:lnTo>
                  <a:pt x="62138" y="1353634"/>
                </a:lnTo>
                <a:lnTo>
                  <a:pt x="40561" y="1293329"/>
                </a:lnTo>
                <a:lnTo>
                  <a:pt x="23478" y="1231599"/>
                </a:lnTo>
                <a:lnTo>
                  <a:pt x="10983" y="1168781"/>
                </a:lnTo>
                <a:lnTo>
                  <a:pt x="3142" y="1105213"/>
                </a:lnTo>
                <a:lnTo>
                  <a:pt x="0" y="1041241"/>
                </a:lnTo>
                <a:lnTo>
                  <a:pt x="196" y="848717"/>
                </a:lnTo>
                <a:lnTo>
                  <a:pt x="4124" y="784787"/>
                </a:lnTo>
                <a:lnTo>
                  <a:pt x="12743" y="721320"/>
                </a:lnTo>
                <a:lnTo>
                  <a:pt x="26009" y="658659"/>
                </a:lnTo>
                <a:lnTo>
                  <a:pt x="43848" y="597144"/>
                </a:lnTo>
                <a:lnTo>
                  <a:pt x="66164" y="537107"/>
                </a:lnTo>
                <a:lnTo>
                  <a:pt x="92836" y="478875"/>
                </a:lnTo>
                <a:lnTo>
                  <a:pt x="123720" y="422763"/>
                </a:lnTo>
                <a:lnTo>
                  <a:pt x="158648" y="369076"/>
                </a:lnTo>
                <a:lnTo>
                  <a:pt x="197431" y="318103"/>
                </a:lnTo>
                <a:lnTo>
                  <a:pt x="239858" y="270120"/>
                </a:lnTo>
                <a:lnTo>
                  <a:pt x="285701" y="225390"/>
                </a:lnTo>
                <a:lnTo>
                  <a:pt x="334709" y="184152"/>
                </a:lnTo>
                <a:lnTo>
                  <a:pt x="386619" y="146632"/>
                </a:lnTo>
                <a:lnTo>
                  <a:pt x="441148" y="113033"/>
                </a:lnTo>
                <a:lnTo>
                  <a:pt x="498001" y="83535"/>
                </a:lnTo>
                <a:lnTo>
                  <a:pt x="556870" y="58300"/>
                </a:lnTo>
                <a:lnTo>
                  <a:pt x="617436" y="37464"/>
                </a:lnTo>
                <a:lnTo>
                  <a:pt x="679370" y="21140"/>
                </a:lnTo>
                <a:lnTo>
                  <a:pt x="742338" y="9416"/>
                </a:lnTo>
                <a:lnTo>
                  <a:pt x="805998" y="2357"/>
                </a:lnTo>
                <a:lnTo>
                  <a:pt x="870004" y="0"/>
                </a:lnTo>
                <a:lnTo>
                  <a:pt x="8181404" y="65"/>
                </a:lnTo>
                <a:lnTo>
                  <a:pt x="8245375" y="3207"/>
                </a:lnTo>
                <a:lnTo>
                  <a:pt x="8308944" y="11048"/>
                </a:lnTo>
                <a:lnTo>
                  <a:pt x="8371760" y="23543"/>
                </a:lnTo>
                <a:lnTo>
                  <a:pt x="8433492" y="40626"/>
                </a:lnTo>
                <a:lnTo>
                  <a:pt x="8493796" y="62203"/>
                </a:lnTo>
                <a:lnTo>
                  <a:pt x="8552352" y="88160"/>
                </a:lnTo>
                <a:lnTo>
                  <a:pt x="8608837" y="118352"/>
                </a:lnTo>
                <a:lnTo>
                  <a:pt x="8662951" y="152619"/>
                </a:lnTo>
                <a:lnTo>
                  <a:pt x="8714396" y="190773"/>
                </a:lnTo>
                <a:lnTo>
                  <a:pt x="8762895" y="232610"/>
                </a:lnTo>
                <a:lnTo>
                  <a:pt x="8808185" y="277898"/>
                </a:lnTo>
                <a:lnTo>
                  <a:pt x="8850022" y="326398"/>
                </a:lnTo>
                <a:lnTo>
                  <a:pt x="8888174" y="377842"/>
                </a:lnTo>
                <a:lnTo>
                  <a:pt x="8922441" y="431956"/>
                </a:lnTo>
                <a:lnTo>
                  <a:pt x="8952634" y="488441"/>
                </a:lnTo>
                <a:lnTo>
                  <a:pt x="8978590" y="546998"/>
                </a:lnTo>
                <a:lnTo>
                  <a:pt x="9000168" y="607302"/>
                </a:lnTo>
                <a:lnTo>
                  <a:pt x="9017251" y="669033"/>
                </a:lnTo>
                <a:lnTo>
                  <a:pt x="9029747" y="731850"/>
                </a:lnTo>
                <a:lnTo>
                  <a:pt x="9037588" y="795421"/>
                </a:lnTo>
                <a:lnTo>
                  <a:pt x="9040730" y="859392"/>
                </a:lnTo>
                <a:lnTo>
                  <a:pt x="9040534" y="1051916"/>
                </a:lnTo>
                <a:lnTo>
                  <a:pt x="9036606" y="1115845"/>
                </a:lnTo>
                <a:lnTo>
                  <a:pt x="9027986" y="1179311"/>
                </a:lnTo>
                <a:lnTo>
                  <a:pt x="9014720" y="1241972"/>
                </a:lnTo>
                <a:lnTo>
                  <a:pt x="8996881" y="1303487"/>
                </a:lnTo>
                <a:lnTo>
                  <a:pt x="8974565" y="1363524"/>
                </a:lnTo>
                <a:lnTo>
                  <a:pt x="8947893" y="1421756"/>
                </a:lnTo>
                <a:lnTo>
                  <a:pt x="8917009" y="1477868"/>
                </a:lnTo>
                <a:lnTo>
                  <a:pt x="8882081" y="1531556"/>
                </a:lnTo>
                <a:lnTo>
                  <a:pt x="8843299" y="1582529"/>
                </a:lnTo>
                <a:lnTo>
                  <a:pt x="8800870" y="1630511"/>
                </a:lnTo>
                <a:lnTo>
                  <a:pt x="8755029" y="1675242"/>
                </a:lnTo>
                <a:lnTo>
                  <a:pt x="8706020" y="1716479"/>
                </a:lnTo>
                <a:lnTo>
                  <a:pt x="8654110" y="1753999"/>
                </a:lnTo>
                <a:lnTo>
                  <a:pt x="8599581" y="1787599"/>
                </a:lnTo>
                <a:lnTo>
                  <a:pt x="8542728" y="1817096"/>
                </a:lnTo>
                <a:lnTo>
                  <a:pt x="8483859" y="1842332"/>
                </a:lnTo>
                <a:lnTo>
                  <a:pt x="8423294" y="1863168"/>
                </a:lnTo>
                <a:lnTo>
                  <a:pt x="8361358" y="1879492"/>
                </a:lnTo>
                <a:lnTo>
                  <a:pt x="8298391" y="1891216"/>
                </a:lnTo>
                <a:lnTo>
                  <a:pt x="8234732" y="1898276"/>
                </a:lnTo>
                <a:lnTo>
                  <a:pt x="8170726" y="1900633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805" y="70232"/>
            <a:ext cx="2040786" cy="2105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6394" y="2358555"/>
            <a:ext cx="161875" cy="1618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6394" y="2898142"/>
            <a:ext cx="161875" cy="1618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6394" y="3437728"/>
            <a:ext cx="161875" cy="1618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6394" y="3977315"/>
            <a:ext cx="161875" cy="1618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6394" y="4516901"/>
            <a:ext cx="161875" cy="1618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6394" y="5056488"/>
            <a:ext cx="161875" cy="1618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6394" y="5596074"/>
            <a:ext cx="161875" cy="16187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0339" y="6131164"/>
            <a:ext cx="170869" cy="17086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50339" y="6670750"/>
            <a:ext cx="170869" cy="17086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0339" y="7210337"/>
            <a:ext cx="170869" cy="17086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50339" y="7749923"/>
            <a:ext cx="170869" cy="1708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50339" y="8289510"/>
            <a:ext cx="170869" cy="17086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196744" y="2157000"/>
            <a:ext cx="15589885" cy="6478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55" dirty="0">
                <a:solidFill>
                  <a:srgbClr val="2A5C32"/>
                </a:solidFill>
                <a:latin typeface="Arial Narrow"/>
                <a:cs typeface="Arial Narrow"/>
              </a:rPr>
              <a:t>Pass</a:t>
            </a:r>
            <a:r>
              <a:rPr sz="340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65" dirty="0">
                <a:solidFill>
                  <a:srgbClr val="2A5C32"/>
                </a:solidFill>
                <a:latin typeface="Arial Narrow"/>
                <a:cs typeface="Arial Narrow"/>
              </a:rPr>
              <a:t>all</a:t>
            </a:r>
            <a:r>
              <a:rPr sz="34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60" dirty="0">
                <a:solidFill>
                  <a:srgbClr val="2A5C32"/>
                </a:solidFill>
                <a:latin typeface="Arial Narrow"/>
                <a:cs typeface="Arial Narrow"/>
              </a:rPr>
              <a:t>your</a:t>
            </a:r>
            <a:r>
              <a:rPr sz="340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80" dirty="0">
                <a:solidFill>
                  <a:srgbClr val="2A5C32"/>
                </a:solidFill>
                <a:latin typeface="Arial Narrow"/>
                <a:cs typeface="Arial Narrow"/>
              </a:rPr>
              <a:t>classes</a:t>
            </a:r>
            <a:r>
              <a:rPr sz="34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235" dirty="0">
                <a:solidFill>
                  <a:srgbClr val="2A5C32"/>
                </a:solidFill>
                <a:latin typeface="Arial Narrow"/>
                <a:cs typeface="Arial Narrow"/>
              </a:rPr>
              <a:t>with</a:t>
            </a:r>
            <a:r>
              <a:rPr sz="34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75" dirty="0">
                <a:solidFill>
                  <a:srgbClr val="2A5C32"/>
                </a:solidFill>
                <a:latin typeface="Arial Narrow"/>
                <a:cs typeface="Arial Narrow"/>
              </a:rPr>
              <a:t>a</a:t>
            </a:r>
            <a:r>
              <a:rPr sz="340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295" dirty="0">
                <a:solidFill>
                  <a:srgbClr val="2A5C32"/>
                </a:solidFill>
                <a:latin typeface="Arial Narrow"/>
                <a:cs typeface="Arial Narrow"/>
              </a:rPr>
              <a:t>“C”</a:t>
            </a:r>
            <a:r>
              <a:rPr sz="34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80" dirty="0">
                <a:solidFill>
                  <a:srgbClr val="2A5C32"/>
                </a:solidFill>
                <a:latin typeface="Arial Narrow"/>
                <a:cs typeface="Arial Narrow"/>
              </a:rPr>
              <a:t>or</a:t>
            </a:r>
            <a:r>
              <a:rPr sz="340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70" dirty="0">
                <a:solidFill>
                  <a:srgbClr val="2A5C32"/>
                </a:solidFill>
                <a:latin typeface="Arial Narrow"/>
                <a:cs typeface="Arial Narrow"/>
              </a:rPr>
              <a:t>better</a:t>
            </a:r>
            <a:endParaRPr sz="3400">
              <a:latin typeface="Arial Narrow"/>
              <a:cs typeface="Arial Narrow"/>
            </a:endParaRPr>
          </a:p>
          <a:p>
            <a:pPr marL="12700" marR="5080">
              <a:lnSpc>
                <a:spcPct val="104099"/>
              </a:lnSpc>
              <a:spcBef>
                <a:spcPts val="5"/>
              </a:spcBef>
            </a:pPr>
            <a:r>
              <a:rPr sz="3400" spc="90" dirty="0">
                <a:solidFill>
                  <a:srgbClr val="2A5C32"/>
                </a:solidFill>
                <a:latin typeface="Arial Narrow"/>
                <a:cs typeface="Arial Narrow"/>
              </a:rPr>
              <a:t>Remember:</a:t>
            </a:r>
            <a:r>
              <a:rPr sz="340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05" dirty="0">
                <a:solidFill>
                  <a:srgbClr val="2A5C32"/>
                </a:solidFill>
                <a:latin typeface="Arial Narrow"/>
                <a:cs typeface="Arial Narrow"/>
              </a:rPr>
              <a:t>Wherever</a:t>
            </a:r>
            <a:r>
              <a:rPr sz="34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35" dirty="0">
                <a:solidFill>
                  <a:srgbClr val="2A5C32"/>
                </a:solidFill>
                <a:latin typeface="Arial Narrow"/>
                <a:cs typeface="Arial Narrow"/>
              </a:rPr>
              <a:t>you</a:t>
            </a:r>
            <a:r>
              <a:rPr sz="34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90" dirty="0">
                <a:solidFill>
                  <a:srgbClr val="2A5C32"/>
                </a:solidFill>
                <a:latin typeface="Arial Narrow"/>
                <a:cs typeface="Arial Narrow"/>
              </a:rPr>
              <a:t>wear</a:t>
            </a:r>
            <a:r>
              <a:rPr sz="340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10" dirty="0">
                <a:solidFill>
                  <a:srgbClr val="2A5C32"/>
                </a:solidFill>
                <a:latin typeface="Arial Narrow"/>
                <a:cs typeface="Arial Narrow"/>
              </a:rPr>
              <a:t>Saddleback</a:t>
            </a:r>
            <a:r>
              <a:rPr sz="34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20" dirty="0">
                <a:solidFill>
                  <a:srgbClr val="2A5C32"/>
                </a:solidFill>
                <a:latin typeface="Arial Narrow"/>
                <a:cs typeface="Arial Narrow"/>
              </a:rPr>
              <a:t>gear,</a:t>
            </a:r>
            <a:r>
              <a:rPr sz="34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20" dirty="0">
                <a:solidFill>
                  <a:srgbClr val="2A5C32"/>
                </a:solidFill>
                <a:latin typeface="Arial Narrow"/>
                <a:cs typeface="Arial Narrow"/>
              </a:rPr>
              <a:t>be</a:t>
            </a:r>
            <a:r>
              <a:rPr sz="34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65" dirty="0">
                <a:solidFill>
                  <a:srgbClr val="2A5C32"/>
                </a:solidFill>
                <a:latin typeface="Arial Narrow"/>
                <a:cs typeface="Arial Narrow"/>
              </a:rPr>
              <a:t>aware</a:t>
            </a:r>
            <a:r>
              <a:rPr sz="340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85" dirty="0">
                <a:solidFill>
                  <a:srgbClr val="2A5C32"/>
                </a:solidFill>
                <a:latin typeface="Arial Narrow"/>
                <a:cs typeface="Arial Narrow"/>
              </a:rPr>
              <a:t>that</a:t>
            </a:r>
            <a:r>
              <a:rPr sz="34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35" dirty="0">
                <a:solidFill>
                  <a:srgbClr val="2A5C32"/>
                </a:solidFill>
                <a:latin typeface="Arial Narrow"/>
                <a:cs typeface="Arial Narrow"/>
              </a:rPr>
              <a:t>you</a:t>
            </a:r>
            <a:r>
              <a:rPr sz="34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70" dirty="0">
                <a:solidFill>
                  <a:srgbClr val="2A5C32"/>
                </a:solidFill>
                <a:latin typeface="Arial Narrow"/>
                <a:cs typeface="Arial Narrow"/>
              </a:rPr>
              <a:t>represent</a:t>
            </a:r>
            <a:r>
              <a:rPr sz="34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70" dirty="0">
                <a:solidFill>
                  <a:srgbClr val="2A5C32"/>
                </a:solidFill>
                <a:latin typeface="Arial Narrow"/>
                <a:cs typeface="Arial Narrow"/>
              </a:rPr>
              <a:t>the</a:t>
            </a:r>
            <a:r>
              <a:rPr sz="340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45" dirty="0">
                <a:solidFill>
                  <a:srgbClr val="2A5C32"/>
                </a:solidFill>
                <a:latin typeface="Arial Narrow"/>
                <a:cs typeface="Arial Narrow"/>
              </a:rPr>
              <a:t>school. </a:t>
            </a:r>
            <a:r>
              <a:rPr sz="3400" dirty="0">
                <a:solidFill>
                  <a:srgbClr val="2A5C32"/>
                </a:solidFill>
                <a:latin typeface="Arial Narrow"/>
                <a:cs typeface="Arial Narrow"/>
              </a:rPr>
              <a:t>Use</a:t>
            </a:r>
            <a:r>
              <a:rPr sz="3400" spc="-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60" dirty="0">
                <a:solidFill>
                  <a:srgbClr val="2A5C32"/>
                </a:solidFill>
                <a:latin typeface="Arial Narrow"/>
                <a:cs typeface="Arial Narrow"/>
              </a:rPr>
              <a:t>your</a:t>
            </a:r>
            <a:r>
              <a:rPr sz="340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05" dirty="0">
                <a:solidFill>
                  <a:srgbClr val="2A5C32"/>
                </a:solidFill>
                <a:latin typeface="Arial Narrow"/>
                <a:cs typeface="Arial Narrow"/>
              </a:rPr>
              <a:t>Student</a:t>
            </a:r>
            <a:r>
              <a:rPr sz="340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55" dirty="0">
                <a:solidFill>
                  <a:srgbClr val="2A5C32"/>
                </a:solidFill>
                <a:latin typeface="Arial Narrow"/>
                <a:cs typeface="Arial Narrow"/>
              </a:rPr>
              <a:t>Agenda</a:t>
            </a:r>
            <a:endParaRPr sz="3400">
              <a:latin typeface="Arial Narrow"/>
              <a:cs typeface="Arial Narrow"/>
            </a:endParaRPr>
          </a:p>
          <a:p>
            <a:pPr marL="12700" marR="11042015">
              <a:lnSpc>
                <a:spcPct val="104099"/>
              </a:lnSpc>
            </a:pPr>
            <a:r>
              <a:rPr sz="3400" spc="75" dirty="0">
                <a:solidFill>
                  <a:srgbClr val="2A5C32"/>
                </a:solidFill>
                <a:latin typeface="Arial Narrow"/>
                <a:cs typeface="Arial Narrow"/>
              </a:rPr>
              <a:t>Check</a:t>
            </a:r>
            <a:r>
              <a:rPr sz="340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05" dirty="0">
                <a:solidFill>
                  <a:srgbClr val="2A5C32"/>
                </a:solidFill>
                <a:latin typeface="Arial Narrow"/>
                <a:cs typeface="Arial Narrow"/>
              </a:rPr>
              <a:t>Student</a:t>
            </a:r>
            <a:r>
              <a:rPr sz="34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05" dirty="0">
                <a:solidFill>
                  <a:srgbClr val="2A5C32"/>
                </a:solidFill>
                <a:latin typeface="Arial Narrow"/>
                <a:cs typeface="Arial Narrow"/>
              </a:rPr>
              <a:t>Portal</a:t>
            </a:r>
            <a:r>
              <a:rPr sz="34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45" dirty="0">
                <a:solidFill>
                  <a:srgbClr val="2A5C32"/>
                </a:solidFill>
                <a:latin typeface="Arial Narrow"/>
                <a:cs typeface="Arial Narrow"/>
              </a:rPr>
              <a:t>daily </a:t>
            </a:r>
            <a:r>
              <a:rPr sz="3400" spc="160" dirty="0">
                <a:solidFill>
                  <a:srgbClr val="2A5C32"/>
                </a:solidFill>
                <a:latin typeface="Arial Narrow"/>
                <a:cs typeface="Arial Narrow"/>
              </a:rPr>
              <a:t>Join</a:t>
            </a:r>
            <a:r>
              <a:rPr sz="3400" spc="2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75" dirty="0">
                <a:solidFill>
                  <a:srgbClr val="2A5C32"/>
                </a:solidFill>
                <a:latin typeface="Arial Narrow"/>
                <a:cs typeface="Arial Narrow"/>
              </a:rPr>
              <a:t>a</a:t>
            </a:r>
            <a:r>
              <a:rPr sz="3400" spc="2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30" dirty="0">
                <a:solidFill>
                  <a:srgbClr val="2A5C32"/>
                </a:solidFill>
                <a:latin typeface="Arial Narrow"/>
                <a:cs typeface="Arial Narrow"/>
              </a:rPr>
              <a:t>club!</a:t>
            </a:r>
            <a:endParaRPr sz="3400">
              <a:latin typeface="Arial Narrow"/>
              <a:cs typeface="Arial Narrow"/>
            </a:endParaRPr>
          </a:p>
          <a:p>
            <a:pPr marL="12700" marR="6156325">
              <a:lnSpc>
                <a:spcPct val="104099"/>
              </a:lnSpc>
            </a:pPr>
            <a:r>
              <a:rPr sz="3400" spc="100" dirty="0">
                <a:solidFill>
                  <a:srgbClr val="2A5C32"/>
                </a:solidFill>
                <a:latin typeface="Arial Narrow"/>
                <a:cs typeface="Arial Narrow"/>
              </a:rPr>
              <a:t>Represent</a:t>
            </a:r>
            <a:r>
              <a:rPr sz="340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65" dirty="0">
                <a:solidFill>
                  <a:srgbClr val="2A5C32"/>
                </a:solidFill>
                <a:latin typeface="Arial Narrow"/>
                <a:cs typeface="Arial Narrow"/>
              </a:rPr>
              <a:t>yourself</a:t>
            </a:r>
            <a:r>
              <a:rPr sz="340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14" dirty="0">
                <a:solidFill>
                  <a:srgbClr val="2A5C32"/>
                </a:solidFill>
                <a:latin typeface="Arial Narrow"/>
                <a:cs typeface="Arial Narrow"/>
              </a:rPr>
              <a:t>and</a:t>
            </a:r>
            <a:r>
              <a:rPr sz="340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70" dirty="0">
                <a:solidFill>
                  <a:srgbClr val="2A5C32"/>
                </a:solidFill>
                <a:latin typeface="Arial Narrow"/>
                <a:cs typeface="Arial Narrow"/>
              </a:rPr>
              <a:t>not</a:t>
            </a:r>
            <a:r>
              <a:rPr sz="340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45" dirty="0">
                <a:solidFill>
                  <a:srgbClr val="2A5C32"/>
                </a:solidFill>
                <a:latin typeface="Arial Narrow"/>
                <a:cs typeface="Arial Narrow"/>
              </a:rPr>
              <a:t>someone</a:t>
            </a:r>
            <a:r>
              <a:rPr sz="340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55" dirty="0">
                <a:solidFill>
                  <a:srgbClr val="2A5C32"/>
                </a:solidFill>
                <a:latin typeface="Arial Narrow"/>
                <a:cs typeface="Arial Narrow"/>
              </a:rPr>
              <a:t>else</a:t>
            </a:r>
            <a:r>
              <a:rPr sz="340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40" dirty="0">
                <a:solidFill>
                  <a:srgbClr val="2A5C32"/>
                </a:solidFill>
                <a:latin typeface="Arial Narrow"/>
                <a:cs typeface="Arial Narrow"/>
              </a:rPr>
              <a:t>(plagiarism) </a:t>
            </a:r>
            <a:r>
              <a:rPr sz="3400" dirty="0">
                <a:solidFill>
                  <a:srgbClr val="2A5C32"/>
                </a:solidFill>
                <a:latin typeface="Arial Narrow"/>
                <a:cs typeface="Arial Narrow"/>
              </a:rPr>
              <a:t>Get</a:t>
            </a:r>
            <a:r>
              <a:rPr sz="3400" spc="-5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20" dirty="0">
                <a:solidFill>
                  <a:srgbClr val="2A5C32"/>
                </a:solidFill>
                <a:latin typeface="Arial Narrow"/>
                <a:cs typeface="Arial Narrow"/>
              </a:rPr>
              <a:t>help!</a:t>
            </a:r>
            <a:r>
              <a:rPr sz="3400" spc="-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dirty="0">
                <a:solidFill>
                  <a:srgbClr val="2A5C32"/>
                </a:solidFill>
                <a:latin typeface="Arial Narrow"/>
                <a:cs typeface="Arial Narrow"/>
              </a:rPr>
              <a:t>Use</a:t>
            </a:r>
            <a:r>
              <a:rPr sz="3400" spc="-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60" dirty="0">
                <a:solidFill>
                  <a:srgbClr val="2A5C32"/>
                </a:solidFill>
                <a:latin typeface="Arial Narrow"/>
                <a:cs typeface="Arial Narrow"/>
              </a:rPr>
              <a:t>your</a:t>
            </a:r>
            <a:r>
              <a:rPr sz="3400" spc="-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70" dirty="0">
                <a:solidFill>
                  <a:srgbClr val="2A5C32"/>
                </a:solidFill>
                <a:latin typeface="Arial Narrow"/>
                <a:cs typeface="Arial Narrow"/>
              </a:rPr>
              <a:t>resources</a:t>
            </a:r>
            <a:endParaRPr sz="3400">
              <a:latin typeface="Arial Narrow"/>
              <a:cs typeface="Arial Narrow"/>
            </a:endParaRPr>
          </a:p>
          <a:p>
            <a:pPr marL="746125" marR="12612370">
              <a:lnSpc>
                <a:spcPct val="104099"/>
              </a:lnSpc>
              <a:spcBef>
                <a:spcPts val="5"/>
              </a:spcBef>
            </a:pPr>
            <a:r>
              <a:rPr sz="3400" spc="90" dirty="0">
                <a:solidFill>
                  <a:srgbClr val="2A5C32"/>
                </a:solidFill>
                <a:latin typeface="Arial Narrow"/>
                <a:cs typeface="Arial Narrow"/>
              </a:rPr>
              <a:t>Teachers </a:t>
            </a:r>
            <a:r>
              <a:rPr sz="3400" spc="100" dirty="0">
                <a:solidFill>
                  <a:srgbClr val="2A5C32"/>
                </a:solidFill>
                <a:latin typeface="Arial Narrow"/>
                <a:cs typeface="Arial Narrow"/>
              </a:rPr>
              <a:t>Counselors </a:t>
            </a:r>
            <a:r>
              <a:rPr sz="3400" dirty="0">
                <a:solidFill>
                  <a:srgbClr val="2A5C32"/>
                </a:solidFill>
                <a:latin typeface="Arial Narrow"/>
                <a:cs typeface="Arial Narrow"/>
              </a:rPr>
              <a:t>Free</a:t>
            </a:r>
            <a:r>
              <a:rPr sz="3400" spc="12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75" dirty="0">
                <a:solidFill>
                  <a:srgbClr val="2A5C32"/>
                </a:solidFill>
                <a:latin typeface="Arial Narrow"/>
                <a:cs typeface="Arial Narrow"/>
              </a:rPr>
              <a:t>tutoring </a:t>
            </a:r>
            <a:r>
              <a:rPr sz="3400" spc="45" dirty="0">
                <a:solidFill>
                  <a:srgbClr val="2A5C32"/>
                </a:solidFill>
                <a:latin typeface="Arial Narrow"/>
                <a:cs typeface="Arial Narrow"/>
              </a:rPr>
              <a:t>Clubs</a:t>
            </a:r>
            <a:endParaRPr sz="3400">
              <a:latin typeface="Arial Narrow"/>
              <a:cs typeface="Arial Narrow"/>
            </a:endParaRPr>
          </a:p>
          <a:p>
            <a:pPr marL="746125">
              <a:lnSpc>
                <a:spcPct val="100000"/>
              </a:lnSpc>
              <a:spcBef>
                <a:spcPts val="165"/>
              </a:spcBef>
            </a:pPr>
            <a:r>
              <a:rPr sz="3400" spc="100" dirty="0">
                <a:solidFill>
                  <a:srgbClr val="2A5C32"/>
                </a:solidFill>
                <a:latin typeface="Arial Narrow"/>
                <a:cs typeface="Arial Narrow"/>
              </a:rPr>
              <a:t>Sports</a:t>
            </a:r>
            <a:endParaRPr sz="3400">
              <a:latin typeface="Arial Narrow"/>
              <a:cs typeface="Arial Narrow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96395" y="4834280"/>
            <a:ext cx="2651158" cy="3504665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4294" rIns="0" bIns="0" rtlCol="0">
            <a:spAutoFit/>
          </a:bodyPr>
          <a:lstStyle/>
          <a:p>
            <a:pPr marL="744855">
              <a:lnSpc>
                <a:spcPct val="100000"/>
              </a:lnSpc>
              <a:spcBef>
                <a:spcPts val="110"/>
              </a:spcBef>
            </a:pPr>
            <a:r>
              <a:rPr spc="254" dirty="0"/>
              <a:t>Words</a:t>
            </a:r>
            <a:r>
              <a:rPr spc="40" dirty="0"/>
              <a:t> </a:t>
            </a:r>
            <a:r>
              <a:rPr spc="385" dirty="0"/>
              <a:t>of</a:t>
            </a:r>
            <a:r>
              <a:rPr spc="55" dirty="0"/>
              <a:t> </a:t>
            </a:r>
            <a:r>
              <a:rPr spc="290" dirty="0"/>
              <a:t>Wisdom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415" dirty="0"/>
              <a:t>ACHIEVEMENT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325" dirty="0"/>
              <a:t>COMMUNITY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680911" y="9077079"/>
            <a:ext cx="3378835" cy="89408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4650" spc="-380" dirty="0">
                <a:solidFill>
                  <a:srgbClr val="2A5C32"/>
                </a:solidFill>
                <a:latin typeface="Arial Narrow"/>
                <a:cs typeface="Arial Narrow"/>
              </a:rPr>
              <a:t>RESPONSIBILITY</a:t>
            </a:r>
            <a:endParaRPr sz="465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875647" y="9074280"/>
            <a:ext cx="2720340" cy="93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850" spc="-540" dirty="0">
                <a:solidFill>
                  <a:srgbClr val="2A5C32"/>
                </a:solidFill>
                <a:latin typeface="Arial Narrow"/>
                <a:cs typeface="Arial Narrow"/>
              </a:rPr>
              <a:t>KNOWLEDGE</a:t>
            </a:r>
            <a:endParaRPr sz="4850">
              <a:latin typeface="Arial Narrow"/>
              <a:cs typeface="Arial Narro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3111" y="9090790"/>
            <a:ext cx="2608580" cy="93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850" spc="-415" dirty="0">
                <a:solidFill>
                  <a:srgbClr val="2A5C32"/>
                </a:solidFill>
                <a:latin typeface="Arial Narrow"/>
                <a:cs typeface="Arial Narrow"/>
              </a:rPr>
              <a:t>TEAMWORK</a:t>
            </a:r>
            <a:endParaRPr sz="48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10420" y="8390514"/>
            <a:ext cx="1682269" cy="17430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40645" y="236401"/>
            <a:ext cx="1257299" cy="12518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829049" cy="102869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89266" y="5877673"/>
            <a:ext cx="6454302" cy="38766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61632" y="1819716"/>
            <a:ext cx="3115555" cy="387667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120"/>
              </a:spcBef>
            </a:pPr>
            <a:r>
              <a:rPr sz="10550" spc="-935" dirty="0"/>
              <a:t>SADDLEBACK</a:t>
            </a:r>
            <a:r>
              <a:rPr sz="10550" spc="100" dirty="0"/>
              <a:t> </a:t>
            </a:r>
            <a:r>
              <a:rPr sz="10550" spc="-1045" dirty="0"/>
              <a:t>SCHOLARS</a:t>
            </a:r>
            <a:endParaRPr sz="10550"/>
          </a:p>
        </p:txBody>
      </p:sp>
      <p:sp>
        <p:nvSpPr>
          <p:cNvPr id="8" name="object 8"/>
          <p:cNvSpPr txBox="1"/>
          <p:nvPr/>
        </p:nvSpPr>
        <p:spPr>
          <a:xfrm>
            <a:off x="11057194" y="2177671"/>
            <a:ext cx="6765925" cy="6978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2A5C32"/>
                </a:solidFill>
                <a:latin typeface="Arial Narrow"/>
                <a:cs typeface="Arial Narrow"/>
              </a:rPr>
              <a:t>Dr.</a:t>
            </a:r>
            <a:r>
              <a:rPr sz="4000" spc="-4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00" spc="50" dirty="0">
                <a:solidFill>
                  <a:srgbClr val="2A5C32"/>
                </a:solidFill>
                <a:latin typeface="Arial Narrow"/>
                <a:cs typeface="Arial Narrow"/>
              </a:rPr>
              <a:t>Osman-</a:t>
            </a:r>
            <a:r>
              <a:rPr sz="4000" spc="-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00" spc="145" dirty="0">
                <a:solidFill>
                  <a:srgbClr val="2A5C32"/>
                </a:solidFill>
                <a:latin typeface="Arial Narrow"/>
                <a:cs typeface="Arial Narrow"/>
              </a:rPr>
              <a:t>Principal</a:t>
            </a:r>
            <a:endParaRPr sz="4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4000">
              <a:latin typeface="Arial Narrow"/>
              <a:cs typeface="Arial Narrow"/>
            </a:endParaRPr>
          </a:p>
          <a:p>
            <a:pPr marL="12700" marR="1106170">
              <a:lnSpc>
                <a:spcPct val="115599"/>
              </a:lnSpc>
            </a:pPr>
            <a:r>
              <a:rPr sz="4000" spc="190" dirty="0">
                <a:solidFill>
                  <a:srgbClr val="2A5C32"/>
                </a:solidFill>
                <a:latin typeface="Arial Narrow"/>
                <a:cs typeface="Arial Narrow"/>
              </a:rPr>
              <a:t>Mrs.</a:t>
            </a:r>
            <a:r>
              <a:rPr sz="4000" spc="-2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00" dirty="0">
                <a:solidFill>
                  <a:srgbClr val="2A5C32"/>
                </a:solidFill>
                <a:latin typeface="Arial Narrow"/>
                <a:cs typeface="Arial Narrow"/>
              </a:rPr>
              <a:t>LaBare</a:t>
            </a:r>
            <a:r>
              <a:rPr sz="4000" spc="-1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00" spc="150" dirty="0">
                <a:solidFill>
                  <a:srgbClr val="2A5C32"/>
                </a:solidFill>
                <a:latin typeface="Arial Narrow"/>
                <a:cs typeface="Arial Narrow"/>
              </a:rPr>
              <a:t>-</a:t>
            </a:r>
            <a:r>
              <a:rPr sz="4000" spc="-2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00" spc="-50" dirty="0">
                <a:solidFill>
                  <a:srgbClr val="2A5C32"/>
                </a:solidFill>
                <a:latin typeface="Arial Narrow"/>
                <a:cs typeface="Arial Narrow"/>
              </a:rPr>
              <a:t>IB</a:t>
            </a:r>
            <a:r>
              <a:rPr sz="4000" spc="-1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00" spc="120" dirty="0">
                <a:solidFill>
                  <a:srgbClr val="2A5C32"/>
                </a:solidFill>
                <a:latin typeface="Arial Narrow"/>
                <a:cs typeface="Arial Narrow"/>
              </a:rPr>
              <a:t>Coordinator </a:t>
            </a:r>
            <a:r>
              <a:rPr sz="4000" spc="204" dirty="0">
                <a:solidFill>
                  <a:srgbClr val="2A5C32"/>
                </a:solidFill>
                <a:latin typeface="Arial Narrow"/>
                <a:cs typeface="Arial Narrow"/>
              </a:rPr>
              <a:t>7th</a:t>
            </a:r>
            <a:r>
              <a:rPr sz="4000" spc="-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00" dirty="0">
                <a:solidFill>
                  <a:srgbClr val="2A5C32"/>
                </a:solidFill>
                <a:latin typeface="Arial Narrow"/>
                <a:cs typeface="Arial Narrow"/>
              </a:rPr>
              <a:t>&amp;</a:t>
            </a:r>
            <a:r>
              <a:rPr sz="4000" spc="-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00" spc="204" dirty="0">
                <a:solidFill>
                  <a:srgbClr val="2A5C32"/>
                </a:solidFill>
                <a:latin typeface="Arial Narrow"/>
                <a:cs typeface="Arial Narrow"/>
              </a:rPr>
              <a:t>8th</a:t>
            </a:r>
            <a:r>
              <a:rPr sz="4000" spc="-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00" spc="-20" dirty="0">
                <a:solidFill>
                  <a:srgbClr val="2A5C32"/>
                </a:solidFill>
                <a:latin typeface="Arial Narrow"/>
                <a:cs typeface="Arial Narrow"/>
              </a:rPr>
              <a:t>Grade</a:t>
            </a:r>
            <a:endParaRPr sz="4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4000">
              <a:latin typeface="Arial Narrow"/>
              <a:cs typeface="Arial Narrow"/>
            </a:endParaRPr>
          </a:p>
          <a:p>
            <a:pPr marL="12700" marR="144780">
              <a:lnSpc>
                <a:spcPct val="115599"/>
              </a:lnSpc>
            </a:pPr>
            <a:r>
              <a:rPr sz="4000" spc="170" dirty="0">
                <a:solidFill>
                  <a:srgbClr val="2A5C32"/>
                </a:solidFill>
                <a:latin typeface="Arial Narrow"/>
                <a:cs typeface="Arial Narrow"/>
              </a:rPr>
              <a:t>Mr.</a:t>
            </a:r>
            <a:r>
              <a:rPr sz="40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00" spc="95" dirty="0">
                <a:solidFill>
                  <a:srgbClr val="2A5C32"/>
                </a:solidFill>
                <a:latin typeface="Arial Narrow"/>
                <a:cs typeface="Arial Narrow"/>
              </a:rPr>
              <a:t>Shalash</a:t>
            </a:r>
            <a:r>
              <a:rPr sz="40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00" spc="150" dirty="0">
                <a:solidFill>
                  <a:srgbClr val="2A5C32"/>
                </a:solidFill>
                <a:latin typeface="Arial Narrow"/>
                <a:cs typeface="Arial Narrow"/>
              </a:rPr>
              <a:t>-</a:t>
            </a:r>
            <a:r>
              <a:rPr sz="40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00" spc="175" dirty="0">
                <a:solidFill>
                  <a:srgbClr val="2A5C32"/>
                </a:solidFill>
                <a:latin typeface="Arial Narrow"/>
                <a:cs typeface="Arial Narrow"/>
              </a:rPr>
              <a:t>Assistant</a:t>
            </a:r>
            <a:r>
              <a:rPr sz="40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00" spc="145" dirty="0">
                <a:solidFill>
                  <a:srgbClr val="2A5C32"/>
                </a:solidFill>
                <a:latin typeface="Arial Narrow"/>
                <a:cs typeface="Arial Narrow"/>
              </a:rPr>
              <a:t>Principal </a:t>
            </a:r>
            <a:r>
              <a:rPr sz="4000" spc="220" dirty="0">
                <a:solidFill>
                  <a:srgbClr val="2A5C32"/>
                </a:solidFill>
                <a:latin typeface="Arial Narrow"/>
                <a:cs typeface="Arial Narrow"/>
              </a:rPr>
              <a:t>9th</a:t>
            </a:r>
            <a:r>
              <a:rPr sz="4000" spc="-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00" dirty="0">
                <a:solidFill>
                  <a:srgbClr val="2A5C32"/>
                </a:solidFill>
                <a:latin typeface="Arial Narrow"/>
                <a:cs typeface="Arial Narrow"/>
              </a:rPr>
              <a:t>&amp; 10th </a:t>
            </a:r>
            <a:r>
              <a:rPr sz="4000" spc="-20" dirty="0">
                <a:solidFill>
                  <a:srgbClr val="2A5C32"/>
                </a:solidFill>
                <a:latin typeface="Arial Narrow"/>
                <a:cs typeface="Arial Narrow"/>
              </a:rPr>
              <a:t>Grade</a:t>
            </a:r>
            <a:endParaRPr sz="4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4000">
              <a:latin typeface="Arial Narrow"/>
              <a:cs typeface="Arial Narrow"/>
            </a:endParaRPr>
          </a:p>
          <a:p>
            <a:pPr marL="12700" marR="5080">
              <a:lnSpc>
                <a:spcPct val="115599"/>
              </a:lnSpc>
            </a:pPr>
            <a:r>
              <a:rPr sz="4000" spc="170" dirty="0">
                <a:solidFill>
                  <a:srgbClr val="2A5C32"/>
                </a:solidFill>
                <a:latin typeface="Arial Narrow"/>
                <a:cs typeface="Arial Narrow"/>
              </a:rPr>
              <a:t>Mr.</a:t>
            </a:r>
            <a:r>
              <a:rPr sz="4000" spc="2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00" spc="180" dirty="0">
                <a:solidFill>
                  <a:srgbClr val="2A5C32"/>
                </a:solidFill>
                <a:latin typeface="Arial Narrow"/>
                <a:cs typeface="Arial Narrow"/>
              </a:rPr>
              <a:t>Iturralde</a:t>
            </a:r>
            <a:r>
              <a:rPr sz="400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00" spc="150" dirty="0">
                <a:solidFill>
                  <a:srgbClr val="2A5C32"/>
                </a:solidFill>
                <a:latin typeface="Arial Narrow"/>
                <a:cs typeface="Arial Narrow"/>
              </a:rPr>
              <a:t>-</a:t>
            </a:r>
            <a:r>
              <a:rPr sz="400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00" spc="175" dirty="0">
                <a:solidFill>
                  <a:srgbClr val="2A5C32"/>
                </a:solidFill>
                <a:latin typeface="Arial Narrow"/>
                <a:cs typeface="Arial Narrow"/>
              </a:rPr>
              <a:t>Assistant</a:t>
            </a:r>
            <a:r>
              <a:rPr sz="400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00" spc="145" dirty="0">
                <a:solidFill>
                  <a:srgbClr val="2A5C32"/>
                </a:solidFill>
                <a:latin typeface="Arial Narrow"/>
                <a:cs typeface="Arial Narrow"/>
              </a:rPr>
              <a:t>Principal </a:t>
            </a:r>
            <a:r>
              <a:rPr sz="4000" spc="-100" dirty="0">
                <a:solidFill>
                  <a:srgbClr val="2A5C32"/>
                </a:solidFill>
                <a:latin typeface="Arial Narrow"/>
                <a:cs typeface="Arial Narrow"/>
              </a:rPr>
              <a:t>11th</a:t>
            </a:r>
            <a:r>
              <a:rPr sz="4000" spc="-5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00" dirty="0">
                <a:solidFill>
                  <a:srgbClr val="2A5C32"/>
                </a:solidFill>
                <a:latin typeface="Arial Narrow"/>
                <a:cs typeface="Arial Narrow"/>
              </a:rPr>
              <a:t>&amp;</a:t>
            </a:r>
            <a:r>
              <a:rPr sz="4000" spc="-4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00" dirty="0">
                <a:solidFill>
                  <a:srgbClr val="2A5C32"/>
                </a:solidFill>
                <a:latin typeface="Arial Narrow"/>
                <a:cs typeface="Arial Narrow"/>
              </a:rPr>
              <a:t>12th</a:t>
            </a:r>
            <a:r>
              <a:rPr sz="4000" spc="-4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000" spc="-10" dirty="0">
                <a:solidFill>
                  <a:srgbClr val="2A5C32"/>
                </a:solidFill>
                <a:latin typeface="Arial Narrow"/>
                <a:cs typeface="Arial Narrow"/>
              </a:rPr>
              <a:t>Grade</a:t>
            </a:r>
            <a:endParaRPr sz="4000">
              <a:latin typeface="Arial Narrow"/>
              <a:cs typeface="Arial Narrow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89266" y="1819715"/>
            <a:ext cx="3114674" cy="37623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spc="-900" dirty="0"/>
              <a:t>WHO</a:t>
            </a:r>
            <a:r>
              <a:rPr sz="8650" spc="45" dirty="0"/>
              <a:t> </a:t>
            </a:r>
            <a:r>
              <a:rPr sz="8650" spc="-930" dirty="0"/>
              <a:t>ARE</a:t>
            </a:r>
            <a:r>
              <a:rPr sz="8650" spc="60" dirty="0"/>
              <a:t> </a:t>
            </a:r>
            <a:r>
              <a:rPr sz="8650" spc="-509" dirty="0"/>
              <a:t>WE?</a:t>
            </a:r>
            <a:endParaRPr sz="865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415" dirty="0"/>
              <a:t>ACHIEVEMENT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325" dirty="0"/>
              <a:t>COMMUNITY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80911" y="9077079"/>
            <a:ext cx="3378835" cy="89408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4650" spc="-380" dirty="0">
                <a:solidFill>
                  <a:srgbClr val="2A5C32"/>
                </a:solidFill>
                <a:latin typeface="Arial Narrow"/>
                <a:cs typeface="Arial Narrow"/>
              </a:rPr>
              <a:t>RESPONSIBILITY</a:t>
            </a:r>
            <a:endParaRPr sz="465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875647" y="9074280"/>
            <a:ext cx="2720340" cy="93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850" spc="-540" dirty="0">
                <a:solidFill>
                  <a:srgbClr val="2A5C32"/>
                </a:solidFill>
                <a:latin typeface="Arial Narrow"/>
                <a:cs typeface="Arial Narrow"/>
              </a:rPr>
              <a:t>KNOWLEDGE</a:t>
            </a:r>
            <a:endParaRPr sz="485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3111" y="9090790"/>
            <a:ext cx="2608580" cy="93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850" spc="-415" dirty="0">
                <a:solidFill>
                  <a:srgbClr val="2A5C32"/>
                </a:solidFill>
                <a:latin typeface="Arial Narrow"/>
                <a:cs typeface="Arial Narrow"/>
              </a:rPr>
              <a:t>TEAMWORK</a:t>
            </a:r>
            <a:endParaRPr sz="485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63167" y="2052372"/>
            <a:ext cx="13980794" cy="2254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4460" algn="ctr">
              <a:lnSpc>
                <a:spcPct val="116100"/>
              </a:lnSpc>
              <a:spcBef>
                <a:spcPts val="95"/>
              </a:spcBef>
            </a:pPr>
            <a:r>
              <a:rPr sz="4200" spc="220" dirty="0">
                <a:solidFill>
                  <a:srgbClr val="2A5C32"/>
                </a:solidFill>
                <a:latin typeface="Arial Narrow"/>
                <a:cs typeface="Arial Narrow"/>
              </a:rPr>
              <a:t>“We</a:t>
            </a:r>
            <a:r>
              <a:rPr sz="42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200" spc="305" dirty="0">
                <a:solidFill>
                  <a:srgbClr val="2A5C32"/>
                </a:solidFill>
                <a:latin typeface="Arial Narrow"/>
                <a:cs typeface="Arial Narrow"/>
              </a:rPr>
              <a:t>will</a:t>
            </a:r>
            <a:r>
              <a:rPr sz="420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200" spc="300" dirty="0">
                <a:solidFill>
                  <a:srgbClr val="2A5C32"/>
                </a:solidFill>
                <a:latin typeface="Arial Narrow"/>
                <a:cs typeface="Arial Narrow"/>
              </a:rPr>
              <a:t>work</a:t>
            </a:r>
            <a:r>
              <a:rPr sz="420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200" spc="215" dirty="0">
                <a:solidFill>
                  <a:srgbClr val="2A5C32"/>
                </a:solidFill>
                <a:latin typeface="Arial Narrow"/>
                <a:cs typeface="Arial Narrow"/>
              </a:rPr>
              <a:t>together</a:t>
            </a:r>
            <a:r>
              <a:rPr sz="420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200" spc="240" dirty="0">
                <a:solidFill>
                  <a:srgbClr val="2A5C32"/>
                </a:solidFill>
                <a:latin typeface="Arial Narrow"/>
                <a:cs typeface="Arial Narrow"/>
              </a:rPr>
              <a:t>to</a:t>
            </a:r>
            <a:r>
              <a:rPr sz="420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200" spc="200" dirty="0">
                <a:solidFill>
                  <a:srgbClr val="2A5C32"/>
                </a:solidFill>
                <a:latin typeface="Arial Narrow"/>
                <a:cs typeface="Arial Narrow"/>
              </a:rPr>
              <a:t>deliver</a:t>
            </a:r>
            <a:r>
              <a:rPr sz="420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200" spc="220" dirty="0">
                <a:solidFill>
                  <a:srgbClr val="2A5C32"/>
                </a:solidFill>
                <a:latin typeface="Arial Narrow"/>
                <a:cs typeface="Arial Narrow"/>
              </a:rPr>
              <a:t>rigorous</a:t>
            </a:r>
            <a:r>
              <a:rPr sz="420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200" spc="245" dirty="0">
                <a:solidFill>
                  <a:srgbClr val="2A5C32"/>
                </a:solidFill>
                <a:latin typeface="Arial Narrow"/>
                <a:cs typeface="Arial Narrow"/>
              </a:rPr>
              <a:t>instruction</a:t>
            </a:r>
            <a:r>
              <a:rPr sz="4200" spc="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200" spc="125" dirty="0">
                <a:solidFill>
                  <a:srgbClr val="2A5C32"/>
                </a:solidFill>
                <a:latin typeface="Arial Narrow"/>
                <a:cs typeface="Arial Narrow"/>
              </a:rPr>
              <a:t>and </a:t>
            </a:r>
            <a:r>
              <a:rPr sz="4200" spc="165" dirty="0">
                <a:solidFill>
                  <a:srgbClr val="2A5C32"/>
                </a:solidFill>
                <a:latin typeface="Arial Narrow"/>
                <a:cs typeface="Arial Narrow"/>
              </a:rPr>
              <a:t>personalized</a:t>
            </a:r>
            <a:r>
              <a:rPr sz="420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200" spc="220" dirty="0">
                <a:solidFill>
                  <a:srgbClr val="2A5C32"/>
                </a:solidFill>
                <a:latin typeface="Arial Narrow"/>
                <a:cs typeface="Arial Narrow"/>
              </a:rPr>
              <a:t>support</a:t>
            </a:r>
            <a:r>
              <a:rPr sz="4200" spc="4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200" spc="240" dirty="0">
                <a:solidFill>
                  <a:srgbClr val="2A5C32"/>
                </a:solidFill>
                <a:latin typeface="Arial Narrow"/>
                <a:cs typeface="Arial Narrow"/>
              </a:rPr>
              <a:t>to</a:t>
            </a:r>
            <a:r>
              <a:rPr sz="4200" spc="4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200" spc="195" dirty="0">
                <a:solidFill>
                  <a:srgbClr val="2A5C32"/>
                </a:solidFill>
                <a:latin typeface="Arial Narrow"/>
                <a:cs typeface="Arial Narrow"/>
              </a:rPr>
              <a:t>provide</a:t>
            </a:r>
            <a:r>
              <a:rPr sz="4200" spc="4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200" spc="110" dirty="0">
                <a:solidFill>
                  <a:srgbClr val="2A5C32"/>
                </a:solidFill>
                <a:latin typeface="Arial Narrow"/>
                <a:cs typeface="Arial Narrow"/>
              </a:rPr>
              <a:t>a</a:t>
            </a:r>
            <a:r>
              <a:rPr sz="4200" spc="4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200" spc="235" dirty="0">
                <a:solidFill>
                  <a:srgbClr val="2A5C32"/>
                </a:solidFill>
                <a:latin typeface="Arial Narrow"/>
                <a:cs typeface="Arial Narrow"/>
              </a:rPr>
              <a:t>successful</a:t>
            </a:r>
            <a:r>
              <a:rPr sz="4200" spc="4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200" spc="229" dirty="0">
                <a:solidFill>
                  <a:srgbClr val="2A5C32"/>
                </a:solidFill>
                <a:latin typeface="Arial Narrow"/>
                <a:cs typeface="Arial Narrow"/>
              </a:rPr>
              <a:t>transition</a:t>
            </a:r>
            <a:r>
              <a:rPr sz="4200" spc="4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200" spc="240" dirty="0">
                <a:solidFill>
                  <a:srgbClr val="2A5C32"/>
                </a:solidFill>
                <a:latin typeface="Arial Narrow"/>
                <a:cs typeface="Arial Narrow"/>
              </a:rPr>
              <a:t>to</a:t>
            </a:r>
            <a:r>
              <a:rPr sz="4200" spc="4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200" spc="180" dirty="0">
                <a:solidFill>
                  <a:srgbClr val="2A5C32"/>
                </a:solidFill>
                <a:latin typeface="Arial Narrow"/>
                <a:cs typeface="Arial Narrow"/>
              </a:rPr>
              <a:t>higher </a:t>
            </a:r>
            <a:r>
              <a:rPr sz="4200" spc="200" dirty="0">
                <a:solidFill>
                  <a:srgbClr val="2A5C32"/>
                </a:solidFill>
                <a:latin typeface="Arial Narrow"/>
                <a:cs typeface="Arial Narrow"/>
              </a:rPr>
              <a:t>education</a:t>
            </a:r>
            <a:r>
              <a:rPr sz="4200" spc="4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200" spc="150" dirty="0">
                <a:solidFill>
                  <a:srgbClr val="2A5C32"/>
                </a:solidFill>
                <a:latin typeface="Arial Narrow"/>
                <a:cs typeface="Arial Narrow"/>
              </a:rPr>
              <a:t>and</a:t>
            </a:r>
            <a:r>
              <a:rPr sz="4200" spc="5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200" spc="150" dirty="0">
                <a:solidFill>
                  <a:srgbClr val="2A5C32"/>
                </a:solidFill>
                <a:latin typeface="Arial Narrow"/>
                <a:cs typeface="Arial Narrow"/>
              </a:rPr>
              <a:t>beyond,</a:t>
            </a:r>
            <a:r>
              <a:rPr sz="4200" spc="5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200" spc="250" dirty="0">
                <a:solidFill>
                  <a:srgbClr val="2A5C32"/>
                </a:solidFill>
                <a:latin typeface="Arial Narrow"/>
                <a:cs typeface="Arial Narrow"/>
              </a:rPr>
              <a:t>while</a:t>
            </a:r>
            <a:r>
              <a:rPr sz="4200" spc="5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200" spc="220" dirty="0">
                <a:solidFill>
                  <a:srgbClr val="2A5C32"/>
                </a:solidFill>
                <a:latin typeface="Arial Narrow"/>
                <a:cs typeface="Arial Narrow"/>
              </a:rPr>
              <a:t>promoting</a:t>
            </a:r>
            <a:r>
              <a:rPr sz="4200" spc="5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200" spc="204" dirty="0">
                <a:solidFill>
                  <a:srgbClr val="2A5C32"/>
                </a:solidFill>
                <a:latin typeface="Arial Narrow"/>
                <a:cs typeface="Arial Narrow"/>
              </a:rPr>
              <a:t>lifelong</a:t>
            </a:r>
            <a:r>
              <a:rPr sz="4200" spc="4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200" spc="225" dirty="0">
                <a:solidFill>
                  <a:srgbClr val="2A5C32"/>
                </a:solidFill>
                <a:latin typeface="Arial Narrow"/>
                <a:cs typeface="Arial Narrow"/>
              </a:rPr>
              <a:t>learning.”</a:t>
            </a:r>
            <a:endParaRPr sz="4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9837" y="330092"/>
            <a:ext cx="9993630" cy="2101215"/>
          </a:xfrm>
          <a:custGeom>
            <a:avLst/>
            <a:gdLst/>
            <a:ahLst/>
            <a:cxnLst/>
            <a:rect l="l" t="t" r="r" b="b"/>
            <a:pathLst>
              <a:path w="9993630" h="2101215">
                <a:moveTo>
                  <a:pt x="9031687" y="2100906"/>
                </a:moveTo>
                <a:lnTo>
                  <a:pt x="949874" y="2100833"/>
                </a:lnTo>
                <a:lnTo>
                  <a:pt x="879163" y="2097359"/>
                </a:lnTo>
                <a:lnTo>
                  <a:pt x="808895" y="2088693"/>
                </a:lnTo>
                <a:lnTo>
                  <a:pt x="739458" y="2074880"/>
                </a:lnTo>
                <a:lnTo>
                  <a:pt x="671222" y="2055997"/>
                </a:lnTo>
                <a:lnTo>
                  <a:pt x="604564" y="2032146"/>
                </a:lnTo>
                <a:lnTo>
                  <a:pt x="539837" y="2003454"/>
                </a:lnTo>
                <a:lnTo>
                  <a:pt x="477400" y="1970080"/>
                </a:lnTo>
                <a:lnTo>
                  <a:pt x="417584" y="1932202"/>
                </a:lnTo>
                <a:lnTo>
                  <a:pt x="360719" y="1890029"/>
                </a:lnTo>
                <a:lnTo>
                  <a:pt x="307109" y="1843784"/>
                </a:lnTo>
                <a:lnTo>
                  <a:pt x="257047" y="1793723"/>
                </a:lnTo>
                <a:lnTo>
                  <a:pt x="210803" y="1740113"/>
                </a:lnTo>
                <a:lnTo>
                  <a:pt x="168629" y="1683248"/>
                </a:lnTo>
                <a:lnTo>
                  <a:pt x="130751" y="1623432"/>
                </a:lnTo>
                <a:lnTo>
                  <a:pt x="97377" y="1560994"/>
                </a:lnTo>
                <a:lnTo>
                  <a:pt x="68686" y="1496268"/>
                </a:lnTo>
                <a:lnTo>
                  <a:pt x="44835" y="1429609"/>
                </a:lnTo>
                <a:lnTo>
                  <a:pt x="25952" y="1361374"/>
                </a:lnTo>
                <a:lnTo>
                  <a:pt x="12140" y="1291938"/>
                </a:lnTo>
                <a:lnTo>
                  <a:pt x="3473" y="1221670"/>
                </a:lnTo>
                <a:lnTo>
                  <a:pt x="0" y="1150958"/>
                </a:lnTo>
                <a:lnTo>
                  <a:pt x="217" y="938147"/>
                </a:lnTo>
                <a:lnTo>
                  <a:pt x="4558" y="867482"/>
                </a:lnTo>
                <a:lnTo>
                  <a:pt x="14086" y="797327"/>
                </a:lnTo>
                <a:lnTo>
                  <a:pt x="28750" y="728063"/>
                </a:lnTo>
                <a:lnTo>
                  <a:pt x="48468" y="660066"/>
                </a:lnTo>
                <a:lnTo>
                  <a:pt x="73136" y="593703"/>
                </a:lnTo>
                <a:lnTo>
                  <a:pt x="102619" y="529335"/>
                </a:lnTo>
                <a:lnTo>
                  <a:pt x="136757" y="467310"/>
                </a:lnTo>
                <a:lnTo>
                  <a:pt x="175365" y="407966"/>
                </a:lnTo>
                <a:lnTo>
                  <a:pt x="218234" y="351622"/>
                </a:lnTo>
                <a:lnTo>
                  <a:pt x="265132" y="298583"/>
                </a:lnTo>
                <a:lnTo>
                  <a:pt x="315805" y="249140"/>
                </a:lnTo>
                <a:lnTo>
                  <a:pt x="369978" y="203557"/>
                </a:lnTo>
                <a:lnTo>
                  <a:pt x="427358" y="162083"/>
                </a:lnTo>
                <a:lnTo>
                  <a:pt x="487632" y="124943"/>
                </a:lnTo>
                <a:lnTo>
                  <a:pt x="550476" y="92337"/>
                </a:lnTo>
                <a:lnTo>
                  <a:pt x="615548" y="64443"/>
                </a:lnTo>
                <a:lnTo>
                  <a:pt x="682496" y="41412"/>
                </a:lnTo>
                <a:lnTo>
                  <a:pt x="750957" y="23368"/>
                </a:lnTo>
                <a:lnTo>
                  <a:pt x="820559" y="10409"/>
                </a:lnTo>
                <a:lnTo>
                  <a:pt x="890927" y="2605"/>
                </a:lnTo>
                <a:lnTo>
                  <a:pt x="961678" y="0"/>
                </a:lnTo>
                <a:lnTo>
                  <a:pt x="9043490" y="72"/>
                </a:lnTo>
                <a:lnTo>
                  <a:pt x="9114202" y="3545"/>
                </a:lnTo>
                <a:lnTo>
                  <a:pt x="9184469" y="12212"/>
                </a:lnTo>
                <a:lnTo>
                  <a:pt x="9253904" y="26024"/>
                </a:lnTo>
                <a:lnTo>
                  <a:pt x="9322141" y="44907"/>
                </a:lnTo>
                <a:lnTo>
                  <a:pt x="9388799" y="68758"/>
                </a:lnTo>
                <a:lnTo>
                  <a:pt x="9453526" y="97449"/>
                </a:lnTo>
                <a:lnTo>
                  <a:pt x="9515963" y="130823"/>
                </a:lnTo>
                <a:lnTo>
                  <a:pt x="9575778" y="168701"/>
                </a:lnTo>
                <a:lnTo>
                  <a:pt x="9632644" y="210875"/>
                </a:lnTo>
                <a:lnTo>
                  <a:pt x="9686254" y="257120"/>
                </a:lnTo>
                <a:lnTo>
                  <a:pt x="9736315" y="307180"/>
                </a:lnTo>
                <a:lnTo>
                  <a:pt x="9782561" y="360791"/>
                </a:lnTo>
                <a:lnTo>
                  <a:pt x="9824734" y="417656"/>
                </a:lnTo>
                <a:lnTo>
                  <a:pt x="9862611" y="477471"/>
                </a:lnTo>
                <a:lnTo>
                  <a:pt x="9895985" y="539909"/>
                </a:lnTo>
                <a:lnTo>
                  <a:pt x="9924676" y="604636"/>
                </a:lnTo>
                <a:lnTo>
                  <a:pt x="9948528" y="671294"/>
                </a:lnTo>
                <a:lnTo>
                  <a:pt x="9967411" y="739530"/>
                </a:lnTo>
                <a:lnTo>
                  <a:pt x="9981224" y="808967"/>
                </a:lnTo>
                <a:lnTo>
                  <a:pt x="9989891" y="879235"/>
                </a:lnTo>
                <a:lnTo>
                  <a:pt x="9993365" y="949947"/>
                </a:lnTo>
                <a:lnTo>
                  <a:pt x="9993147" y="1162758"/>
                </a:lnTo>
                <a:lnTo>
                  <a:pt x="9988806" y="1233424"/>
                </a:lnTo>
                <a:lnTo>
                  <a:pt x="9979277" y="1303577"/>
                </a:lnTo>
                <a:lnTo>
                  <a:pt x="9964614" y="1372840"/>
                </a:lnTo>
                <a:lnTo>
                  <a:pt x="9944895" y="1440838"/>
                </a:lnTo>
                <a:lnTo>
                  <a:pt x="9920227" y="1507200"/>
                </a:lnTo>
                <a:lnTo>
                  <a:pt x="9890745" y="1571568"/>
                </a:lnTo>
                <a:lnTo>
                  <a:pt x="9856606" y="1633593"/>
                </a:lnTo>
                <a:lnTo>
                  <a:pt x="9817998" y="1692938"/>
                </a:lnTo>
                <a:lnTo>
                  <a:pt x="9775129" y="1749283"/>
                </a:lnTo>
                <a:lnTo>
                  <a:pt x="9728230" y="1802320"/>
                </a:lnTo>
                <a:lnTo>
                  <a:pt x="9677558" y="1851764"/>
                </a:lnTo>
                <a:lnTo>
                  <a:pt x="9623386" y="1897347"/>
                </a:lnTo>
                <a:lnTo>
                  <a:pt x="9566006" y="1938820"/>
                </a:lnTo>
                <a:lnTo>
                  <a:pt x="9505731" y="1975960"/>
                </a:lnTo>
                <a:lnTo>
                  <a:pt x="9442887" y="2008566"/>
                </a:lnTo>
                <a:lnTo>
                  <a:pt x="9377815" y="2036461"/>
                </a:lnTo>
                <a:lnTo>
                  <a:pt x="9310868" y="2059493"/>
                </a:lnTo>
                <a:lnTo>
                  <a:pt x="9242406" y="2077536"/>
                </a:lnTo>
                <a:lnTo>
                  <a:pt x="9172804" y="2090496"/>
                </a:lnTo>
                <a:lnTo>
                  <a:pt x="9102438" y="2098300"/>
                </a:lnTo>
                <a:lnTo>
                  <a:pt x="9031687" y="2100906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805" y="70232"/>
            <a:ext cx="2040786" cy="21050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33510" y="667695"/>
            <a:ext cx="4933950" cy="142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200" spc="300" dirty="0"/>
              <a:t>Objectives</a:t>
            </a:r>
            <a:endParaRPr sz="92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1330" y="3233347"/>
            <a:ext cx="190500" cy="1904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Students</a:t>
            </a:r>
            <a:r>
              <a:rPr spc="30" dirty="0"/>
              <a:t> </a:t>
            </a:r>
            <a:r>
              <a:rPr spc="290" dirty="0"/>
              <a:t>will</a:t>
            </a:r>
            <a:r>
              <a:rPr spc="35" dirty="0"/>
              <a:t> </a:t>
            </a:r>
            <a:r>
              <a:rPr spc="200" dirty="0"/>
              <a:t>identify</a:t>
            </a:r>
            <a:r>
              <a:rPr spc="35" dirty="0"/>
              <a:t> </a:t>
            </a:r>
            <a:r>
              <a:rPr spc="135" dirty="0"/>
              <a:t>and</a:t>
            </a:r>
            <a:r>
              <a:rPr spc="35" dirty="0"/>
              <a:t> </a:t>
            </a:r>
            <a:r>
              <a:rPr spc="195" dirty="0"/>
              <a:t>demonstrate</a:t>
            </a:r>
            <a:r>
              <a:rPr spc="35" dirty="0"/>
              <a:t> </a:t>
            </a:r>
            <a:r>
              <a:rPr spc="204" dirty="0"/>
              <a:t>school-</a:t>
            </a:r>
            <a:r>
              <a:rPr spc="225" dirty="0"/>
              <a:t>wide</a:t>
            </a:r>
            <a:r>
              <a:rPr spc="30" dirty="0"/>
              <a:t> </a:t>
            </a:r>
            <a:r>
              <a:rPr spc="170" dirty="0"/>
              <a:t>behavior</a:t>
            </a:r>
            <a:r>
              <a:rPr spc="35" dirty="0"/>
              <a:t> </a:t>
            </a:r>
            <a:r>
              <a:rPr spc="185" dirty="0"/>
              <a:t>expectations</a:t>
            </a:r>
          </a:p>
          <a:p>
            <a:pPr marL="13335">
              <a:lnSpc>
                <a:spcPct val="100000"/>
              </a:lnSpc>
              <a:spcBef>
                <a:spcPts val="960"/>
              </a:spcBef>
            </a:pPr>
            <a:endParaRPr spc="185" dirty="0"/>
          </a:p>
          <a:p>
            <a:pPr marL="26034" marR="1533525">
              <a:lnSpc>
                <a:spcPct val="115599"/>
              </a:lnSpc>
            </a:pPr>
            <a:r>
              <a:rPr spc="135" dirty="0"/>
              <a:t>Students</a:t>
            </a:r>
            <a:r>
              <a:rPr spc="30" dirty="0"/>
              <a:t> </a:t>
            </a:r>
            <a:r>
              <a:rPr spc="290" dirty="0"/>
              <a:t>will</a:t>
            </a:r>
            <a:r>
              <a:rPr spc="30" dirty="0"/>
              <a:t> </a:t>
            </a:r>
            <a:r>
              <a:rPr spc="130" dirty="0"/>
              <a:t>be</a:t>
            </a:r>
            <a:r>
              <a:rPr spc="35" dirty="0"/>
              <a:t> </a:t>
            </a:r>
            <a:r>
              <a:rPr spc="150" dirty="0"/>
              <a:t>able</a:t>
            </a:r>
            <a:r>
              <a:rPr spc="30" dirty="0"/>
              <a:t> </a:t>
            </a:r>
            <a:r>
              <a:rPr spc="220" dirty="0"/>
              <a:t>to</a:t>
            </a:r>
            <a:r>
              <a:rPr spc="35" dirty="0"/>
              <a:t> </a:t>
            </a:r>
            <a:r>
              <a:rPr spc="155" dirty="0"/>
              <a:t>recognize</a:t>
            </a:r>
            <a:r>
              <a:rPr spc="30" dirty="0"/>
              <a:t> </a:t>
            </a:r>
            <a:r>
              <a:rPr spc="195" dirty="0"/>
              <a:t>the</a:t>
            </a:r>
            <a:r>
              <a:rPr spc="35" dirty="0"/>
              <a:t> </a:t>
            </a:r>
            <a:r>
              <a:rPr spc="225" dirty="0"/>
              <a:t>impact</a:t>
            </a:r>
            <a:r>
              <a:rPr spc="30" dirty="0"/>
              <a:t> </a:t>
            </a:r>
            <a:r>
              <a:rPr spc="220" dirty="0"/>
              <a:t>their</a:t>
            </a:r>
            <a:r>
              <a:rPr spc="35" dirty="0"/>
              <a:t> </a:t>
            </a:r>
            <a:r>
              <a:rPr spc="170" dirty="0"/>
              <a:t>behavior</a:t>
            </a:r>
            <a:r>
              <a:rPr spc="30" dirty="0"/>
              <a:t> </a:t>
            </a:r>
            <a:r>
              <a:rPr spc="175" dirty="0"/>
              <a:t>has</a:t>
            </a:r>
            <a:r>
              <a:rPr spc="35" dirty="0"/>
              <a:t> </a:t>
            </a:r>
            <a:r>
              <a:rPr spc="125" dirty="0"/>
              <a:t>on </a:t>
            </a:r>
            <a:r>
              <a:rPr spc="200" dirty="0"/>
              <a:t>themselves</a:t>
            </a:r>
            <a:r>
              <a:rPr spc="35" dirty="0"/>
              <a:t> </a:t>
            </a:r>
            <a:r>
              <a:rPr spc="135" dirty="0"/>
              <a:t>and</a:t>
            </a:r>
            <a:r>
              <a:rPr spc="40" dirty="0"/>
              <a:t> </a:t>
            </a:r>
            <a:r>
              <a:rPr spc="200" dirty="0"/>
              <a:t>others</a:t>
            </a:r>
          </a:p>
          <a:p>
            <a:pPr marL="26034" marR="1706880">
              <a:lnSpc>
                <a:spcPct val="231199"/>
              </a:lnSpc>
            </a:pPr>
            <a:r>
              <a:rPr spc="135" dirty="0"/>
              <a:t>Students</a:t>
            </a:r>
            <a:r>
              <a:rPr spc="25" dirty="0"/>
              <a:t> </a:t>
            </a:r>
            <a:r>
              <a:rPr spc="290" dirty="0"/>
              <a:t>will</a:t>
            </a:r>
            <a:r>
              <a:rPr spc="30" dirty="0"/>
              <a:t> </a:t>
            </a:r>
            <a:r>
              <a:rPr spc="200" dirty="0"/>
              <a:t>identify</a:t>
            </a:r>
            <a:r>
              <a:rPr spc="30" dirty="0"/>
              <a:t> </a:t>
            </a:r>
            <a:r>
              <a:rPr spc="190" dirty="0"/>
              <a:t>problem-</a:t>
            </a:r>
            <a:r>
              <a:rPr spc="204" dirty="0"/>
              <a:t>solving</a:t>
            </a:r>
            <a:r>
              <a:rPr spc="30" dirty="0"/>
              <a:t> </a:t>
            </a:r>
            <a:r>
              <a:rPr spc="210" dirty="0"/>
              <a:t>strategies</a:t>
            </a:r>
            <a:r>
              <a:rPr spc="25" dirty="0"/>
              <a:t> </a:t>
            </a:r>
            <a:r>
              <a:rPr spc="220" dirty="0"/>
              <a:t>to</a:t>
            </a:r>
            <a:r>
              <a:rPr spc="30" dirty="0"/>
              <a:t> </a:t>
            </a:r>
            <a:r>
              <a:rPr spc="210" dirty="0"/>
              <a:t>stay</a:t>
            </a:r>
            <a:r>
              <a:rPr spc="30" dirty="0"/>
              <a:t> </a:t>
            </a:r>
            <a:r>
              <a:rPr spc="150" dirty="0"/>
              <a:t>on</a:t>
            </a:r>
            <a:r>
              <a:rPr spc="30" dirty="0"/>
              <a:t> </a:t>
            </a:r>
            <a:r>
              <a:rPr spc="-340" dirty="0"/>
              <a:t>TRACK! </a:t>
            </a:r>
            <a:r>
              <a:rPr spc="135" dirty="0"/>
              <a:t>Students</a:t>
            </a:r>
            <a:r>
              <a:rPr spc="30" dirty="0"/>
              <a:t> </a:t>
            </a:r>
            <a:r>
              <a:rPr spc="290" dirty="0"/>
              <a:t>will</a:t>
            </a:r>
            <a:r>
              <a:rPr spc="35" dirty="0"/>
              <a:t> </a:t>
            </a:r>
            <a:r>
              <a:rPr spc="-395" dirty="0"/>
              <a:t>TRACK</a:t>
            </a:r>
            <a:r>
              <a:rPr spc="35" dirty="0"/>
              <a:t> </a:t>
            </a:r>
            <a:r>
              <a:rPr spc="135" dirty="0"/>
              <a:t>and</a:t>
            </a:r>
            <a:r>
              <a:rPr spc="30" dirty="0"/>
              <a:t> </a:t>
            </a:r>
            <a:r>
              <a:rPr spc="220" dirty="0"/>
              <a:t>reflect</a:t>
            </a:r>
            <a:r>
              <a:rPr spc="35" dirty="0"/>
              <a:t> </a:t>
            </a:r>
            <a:r>
              <a:rPr spc="150" dirty="0"/>
              <a:t>on</a:t>
            </a:r>
            <a:r>
              <a:rPr spc="35" dirty="0"/>
              <a:t> </a:t>
            </a:r>
            <a:r>
              <a:rPr spc="220" dirty="0"/>
              <a:t>their</a:t>
            </a:r>
            <a:r>
              <a:rPr spc="30" dirty="0"/>
              <a:t> </a:t>
            </a:r>
            <a:r>
              <a:rPr spc="170" dirty="0"/>
              <a:t>behavioral</a:t>
            </a:r>
            <a:r>
              <a:rPr spc="35" dirty="0"/>
              <a:t> </a:t>
            </a:r>
            <a:r>
              <a:rPr spc="235" dirty="0"/>
              <a:t>growth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1330" y="4643047"/>
            <a:ext cx="190500" cy="1904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1330" y="6757597"/>
            <a:ext cx="190500" cy="1904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1330" y="8167297"/>
            <a:ext cx="190500" cy="19049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415" dirty="0"/>
              <a:t>ACHIEVEMENT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325" dirty="0"/>
              <a:t>COMMUNITY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680911" y="9077079"/>
            <a:ext cx="3378835" cy="89408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4650" spc="-380" dirty="0">
                <a:solidFill>
                  <a:srgbClr val="2A5C32"/>
                </a:solidFill>
                <a:latin typeface="Arial Narrow"/>
                <a:cs typeface="Arial Narrow"/>
              </a:rPr>
              <a:t>RESPONSIBILITY</a:t>
            </a:r>
            <a:endParaRPr sz="465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875647" y="9074280"/>
            <a:ext cx="2720340" cy="93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850" spc="-540" dirty="0">
                <a:solidFill>
                  <a:srgbClr val="2A5C32"/>
                </a:solidFill>
                <a:latin typeface="Arial Narrow"/>
                <a:cs typeface="Arial Narrow"/>
              </a:rPr>
              <a:t>KNOWLEDGE</a:t>
            </a:r>
            <a:endParaRPr sz="485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3111" y="9090790"/>
            <a:ext cx="2608580" cy="93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850" spc="-415" dirty="0">
                <a:solidFill>
                  <a:srgbClr val="2A5C32"/>
                </a:solidFill>
                <a:latin typeface="Arial Narrow"/>
                <a:cs typeface="Arial Narrow"/>
              </a:rPr>
              <a:t>TEAMWORK</a:t>
            </a:r>
            <a:endParaRPr sz="48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9577" y="178272"/>
            <a:ext cx="9041130" cy="1901189"/>
          </a:xfrm>
          <a:custGeom>
            <a:avLst/>
            <a:gdLst/>
            <a:ahLst/>
            <a:cxnLst/>
            <a:rect l="l" t="t" r="r" b="b"/>
            <a:pathLst>
              <a:path w="9041130" h="1901189">
                <a:moveTo>
                  <a:pt x="8170726" y="1900633"/>
                </a:moveTo>
                <a:lnTo>
                  <a:pt x="859326" y="1900568"/>
                </a:lnTo>
                <a:lnTo>
                  <a:pt x="795355" y="1897425"/>
                </a:lnTo>
                <a:lnTo>
                  <a:pt x="731785" y="1889584"/>
                </a:lnTo>
                <a:lnTo>
                  <a:pt x="668968" y="1877089"/>
                </a:lnTo>
                <a:lnTo>
                  <a:pt x="607237" y="1860006"/>
                </a:lnTo>
                <a:lnTo>
                  <a:pt x="546933" y="1838428"/>
                </a:lnTo>
                <a:lnTo>
                  <a:pt x="488376" y="1812472"/>
                </a:lnTo>
                <a:lnTo>
                  <a:pt x="431891" y="1782279"/>
                </a:lnTo>
                <a:lnTo>
                  <a:pt x="377777" y="1748012"/>
                </a:lnTo>
                <a:lnTo>
                  <a:pt x="326333" y="1709859"/>
                </a:lnTo>
                <a:lnTo>
                  <a:pt x="277833" y="1668022"/>
                </a:lnTo>
                <a:lnTo>
                  <a:pt x="232544" y="1622733"/>
                </a:lnTo>
                <a:lnTo>
                  <a:pt x="190707" y="1574233"/>
                </a:lnTo>
                <a:lnTo>
                  <a:pt x="152554" y="1522789"/>
                </a:lnTo>
                <a:lnTo>
                  <a:pt x="118287" y="1468675"/>
                </a:lnTo>
                <a:lnTo>
                  <a:pt x="88095" y="1412190"/>
                </a:lnTo>
                <a:lnTo>
                  <a:pt x="62138" y="1353634"/>
                </a:lnTo>
                <a:lnTo>
                  <a:pt x="40561" y="1293329"/>
                </a:lnTo>
                <a:lnTo>
                  <a:pt x="23478" y="1231599"/>
                </a:lnTo>
                <a:lnTo>
                  <a:pt x="10983" y="1168781"/>
                </a:lnTo>
                <a:lnTo>
                  <a:pt x="3142" y="1105213"/>
                </a:lnTo>
                <a:lnTo>
                  <a:pt x="0" y="1041241"/>
                </a:lnTo>
                <a:lnTo>
                  <a:pt x="196" y="848717"/>
                </a:lnTo>
                <a:lnTo>
                  <a:pt x="4124" y="784787"/>
                </a:lnTo>
                <a:lnTo>
                  <a:pt x="12743" y="721320"/>
                </a:lnTo>
                <a:lnTo>
                  <a:pt x="26009" y="658659"/>
                </a:lnTo>
                <a:lnTo>
                  <a:pt x="43848" y="597144"/>
                </a:lnTo>
                <a:lnTo>
                  <a:pt x="66164" y="537107"/>
                </a:lnTo>
                <a:lnTo>
                  <a:pt x="92836" y="478875"/>
                </a:lnTo>
                <a:lnTo>
                  <a:pt x="123720" y="422763"/>
                </a:lnTo>
                <a:lnTo>
                  <a:pt x="158648" y="369076"/>
                </a:lnTo>
                <a:lnTo>
                  <a:pt x="197431" y="318103"/>
                </a:lnTo>
                <a:lnTo>
                  <a:pt x="239858" y="270120"/>
                </a:lnTo>
                <a:lnTo>
                  <a:pt x="285701" y="225390"/>
                </a:lnTo>
                <a:lnTo>
                  <a:pt x="334709" y="184152"/>
                </a:lnTo>
                <a:lnTo>
                  <a:pt x="386619" y="146632"/>
                </a:lnTo>
                <a:lnTo>
                  <a:pt x="441148" y="113033"/>
                </a:lnTo>
                <a:lnTo>
                  <a:pt x="498001" y="83535"/>
                </a:lnTo>
                <a:lnTo>
                  <a:pt x="556870" y="58300"/>
                </a:lnTo>
                <a:lnTo>
                  <a:pt x="617436" y="37464"/>
                </a:lnTo>
                <a:lnTo>
                  <a:pt x="679370" y="21140"/>
                </a:lnTo>
                <a:lnTo>
                  <a:pt x="742338" y="9416"/>
                </a:lnTo>
                <a:lnTo>
                  <a:pt x="805998" y="2357"/>
                </a:lnTo>
                <a:lnTo>
                  <a:pt x="870004" y="0"/>
                </a:lnTo>
                <a:lnTo>
                  <a:pt x="8181404" y="65"/>
                </a:lnTo>
                <a:lnTo>
                  <a:pt x="8245375" y="3207"/>
                </a:lnTo>
                <a:lnTo>
                  <a:pt x="8308944" y="11048"/>
                </a:lnTo>
                <a:lnTo>
                  <a:pt x="8371760" y="23543"/>
                </a:lnTo>
                <a:lnTo>
                  <a:pt x="8433492" y="40626"/>
                </a:lnTo>
                <a:lnTo>
                  <a:pt x="8493796" y="62203"/>
                </a:lnTo>
                <a:lnTo>
                  <a:pt x="8552352" y="88160"/>
                </a:lnTo>
                <a:lnTo>
                  <a:pt x="8608837" y="118352"/>
                </a:lnTo>
                <a:lnTo>
                  <a:pt x="8662951" y="152619"/>
                </a:lnTo>
                <a:lnTo>
                  <a:pt x="8714396" y="190773"/>
                </a:lnTo>
                <a:lnTo>
                  <a:pt x="8762895" y="232610"/>
                </a:lnTo>
                <a:lnTo>
                  <a:pt x="8808185" y="277898"/>
                </a:lnTo>
                <a:lnTo>
                  <a:pt x="8850022" y="326398"/>
                </a:lnTo>
                <a:lnTo>
                  <a:pt x="8888174" y="377842"/>
                </a:lnTo>
                <a:lnTo>
                  <a:pt x="8922441" y="431956"/>
                </a:lnTo>
                <a:lnTo>
                  <a:pt x="8952634" y="488441"/>
                </a:lnTo>
                <a:lnTo>
                  <a:pt x="8978590" y="546998"/>
                </a:lnTo>
                <a:lnTo>
                  <a:pt x="9000168" y="607302"/>
                </a:lnTo>
                <a:lnTo>
                  <a:pt x="9017251" y="669033"/>
                </a:lnTo>
                <a:lnTo>
                  <a:pt x="9029747" y="731850"/>
                </a:lnTo>
                <a:lnTo>
                  <a:pt x="9037588" y="795421"/>
                </a:lnTo>
                <a:lnTo>
                  <a:pt x="9040730" y="859392"/>
                </a:lnTo>
                <a:lnTo>
                  <a:pt x="9040534" y="1051916"/>
                </a:lnTo>
                <a:lnTo>
                  <a:pt x="9036606" y="1115845"/>
                </a:lnTo>
                <a:lnTo>
                  <a:pt x="9027986" y="1179311"/>
                </a:lnTo>
                <a:lnTo>
                  <a:pt x="9014720" y="1241972"/>
                </a:lnTo>
                <a:lnTo>
                  <a:pt x="8996881" y="1303487"/>
                </a:lnTo>
                <a:lnTo>
                  <a:pt x="8974565" y="1363524"/>
                </a:lnTo>
                <a:lnTo>
                  <a:pt x="8947893" y="1421756"/>
                </a:lnTo>
                <a:lnTo>
                  <a:pt x="8917009" y="1477868"/>
                </a:lnTo>
                <a:lnTo>
                  <a:pt x="8882081" y="1531556"/>
                </a:lnTo>
                <a:lnTo>
                  <a:pt x="8843299" y="1582529"/>
                </a:lnTo>
                <a:lnTo>
                  <a:pt x="8800870" y="1630511"/>
                </a:lnTo>
                <a:lnTo>
                  <a:pt x="8755029" y="1675242"/>
                </a:lnTo>
                <a:lnTo>
                  <a:pt x="8706020" y="1716479"/>
                </a:lnTo>
                <a:lnTo>
                  <a:pt x="8654110" y="1753999"/>
                </a:lnTo>
                <a:lnTo>
                  <a:pt x="8599581" y="1787599"/>
                </a:lnTo>
                <a:lnTo>
                  <a:pt x="8542728" y="1817096"/>
                </a:lnTo>
                <a:lnTo>
                  <a:pt x="8483859" y="1842332"/>
                </a:lnTo>
                <a:lnTo>
                  <a:pt x="8423294" y="1863168"/>
                </a:lnTo>
                <a:lnTo>
                  <a:pt x="8361358" y="1879492"/>
                </a:lnTo>
                <a:lnTo>
                  <a:pt x="8298391" y="1891216"/>
                </a:lnTo>
                <a:lnTo>
                  <a:pt x="8234732" y="1898276"/>
                </a:lnTo>
                <a:lnTo>
                  <a:pt x="8170726" y="1900633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805" y="70232"/>
            <a:ext cx="2040786" cy="210502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82438" y="2232144"/>
            <a:ext cx="3893820" cy="3728085"/>
          </a:xfrm>
          <a:custGeom>
            <a:avLst/>
            <a:gdLst/>
            <a:ahLst/>
            <a:cxnLst/>
            <a:rect l="l" t="t" r="r" b="b"/>
            <a:pathLst>
              <a:path w="3893820" h="3728085">
                <a:moveTo>
                  <a:pt x="3011065" y="3727464"/>
                </a:moveTo>
                <a:lnTo>
                  <a:pt x="2942570" y="3716822"/>
                </a:lnTo>
                <a:lnTo>
                  <a:pt x="2879059" y="3684952"/>
                </a:lnTo>
                <a:lnTo>
                  <a:pt x="1946877" y="3016440"/>
                </a:lnTo>
                <a:lnTo>
                  <a:pt x="1014696" y="3684952"/>
                </a:lnTo>
                <a:lnTo>
                  <a:pt x="972981" y="3708629"/>
                </a:lnTo>
                <a:lnTo>
                  <a:pt x="928262" y="3722808"/>
                </a:lnTo>
                <a:lnTo>
                  <a:pt x="882059" y="3727464"/>
                </a:lnTo>
                <a:lnTo>
                  <a:pt x="835895" y="3722571"/>
                </a:lnTo>
                <a:lnTo>
                  <a:pt x="791290" y="3708103"/>
                </a:lnTo>
                <a:lnTo>
                  <a:pt x="749766" y="3684035"/>
                </a:lnTo>
                <a:lnTo>
                  <a:pt x="714180" y="3651996"/>
                </a:lnTo>
                <a:lnTo>
                  <a:pt x="686687" y="3614042"/>
                </a:lnTo>
                <a:lnTo>
                  <a:pt x="667764" y="3571652"/>
                </a:lnTo>
                <a:lnTo>
                  <a:pt x="657883" y="3526301"/>
                </a:lnTo>
                <a:lnTo>
                  <a:pt x="657520" y="3479467"/>
                </a:lnTo>
                <a:lnTo>
                  <a:pt x="667148" y="3432627"/>
                </a:lnTo>
                <a:lnTo>
                  <a:pt x="1014811" y="2310572"/>
                </a:lnTo>
                <a:lnTo>
                  <a:pt x="90994" y="1659592"/>
                </a:lnTo>
                <a:lnTo>
                  <a:pt x="55645" y="1627245"/>
                </a:lnTo>
                <a:lnTo>
                  <a:pt x="28403" y="1589052"/>
                </a:lnTo>
                <a:lnTo>
                  <a:pt x="9736" y="1546478"/>
                </a:lnTo>
                <a:lnTo>
                  <a:pt x="112" y="1500992"/>
                </a:lnTo>
                <a:lnTo>
                  <a:pt x="0" y="1454061"/>
                </a:lnTo>
                <a:lnTo>
                  <a:pt x="9865" y="1407152"/>
                </a:lnTo>
                <a:lnTo>
                  <a:pt x="29444" y="1363482"/>
                </a:lnTo>
                <a:lnTo>
                  <a:pt x="57101" y="1325662"/>
                </a:lnTo>
                <a:lnTo>
                  <a:pt x="91596" y="1294597"/>
                </a:lnTo>
                <a:lnTo>
                  <a:pt x="131686" y="1271190"/>
                </a:lnTo>
                <a:lnTo>
                  <a:pt x="176131" y="1256346"/>
                </a:lnTo>
                <a:lnTo>
                  <a:pt x="223688" y="1250967"/>
                </a:lnTo>
                <a:lnTo>
                  <a:pt x="1367859" y="1249248"/>
                </a:lnTo>
                <a:lnTo>
                  <a:pt x="1732138" y="155038"/>
                </a:lnTo>
                <a:lnTo>
                  <a:pt x="1751935" y="111366"/>
                </a:lnTo>
                <a:lnTo>
                  <a:pt x="1779790" y="73642"/>
                </a:lnTo>
                <a:lnTo>
                  <a:pt x="1814455" y="42756"/>
                </a:lnTo>
                <a:lnTo>
                  <a:pt x="1854688" y="19594"/>
                </a:lnTo>
                <a:lnTo>
                  <a:pt x="1899244" y="5046"/>
                </a:lnTo>
                <a:lnTo>
                  <a:pt x="1946877" y="0"/>
                </a:lnTo>
                <a:lnTo>
                  <a:pt x="1994511" y="5054"/>
                </a:lnTo>
                <a:lnTo>
                  <a:pt x="2039071" y="19620"/>
                </a:lnTo>
                <a:lnTo>
                  <a:pt x="2079314" y="42798"/>
                </a:lnTo>
                <a:lnTo>
                  <a:pt x="2113999" y="73693"/>
                </a:lnTo>
                <a:lnTo>
                  <a:pt x="2141886" y="111405"/>
                </a:lnTo>
                <a:lnTo>
                  <a:pt x="2161732" y="155038"/>
                </a:lnTo>
                <a:lnTo>
                  <a:pt x="2519822" y="1249248"/>
                </a:lnTo>
                <a:lnTo>
                  <a:pt x="3669837" y="1250967"/>
                </a:lnTo>
                <a:lnTo>
                  <a:pt x="3717546" y="1256354"/>
                </a:lnTo>
                <a:lnTo>
                  <a:pt x="3762098" y="1271216"/>
                </a:lnTo>
                <a:lnTo>
                  <a:pt x="3802245" y="1294640"/>
                </a:lnTo>
                <a:lnTo>
                  <a:pt x="3836738" y="1325713"/>
                </a:lnTo>
                <a:lnTo>
                  <a:pt x="3864331" y="1363522"/>
                </a:lnTo>
                <a:lnTo>
                  <a:pt x="3883775" y="1407152"/>
                </a:lnTo>
                <a:lnTo>
                  <a:pt x="3893688" y="1454061"/>
                </a:lnTo>
                <a:lnTo>
                  <a:pt x="3893604" y="1500992"/>
                </a:lnTo>
                <a:lnTo>
                  <a:pt x="3883990" y="1546478"/>
                </a:lnTo>
                <a:lnTo>
                  <a:pt x="3865313" y="1589052"/>
                </a:lnTo>
                <a:lnTo>
                  <a:pt x="3838043" y="1627245"/>
                </a:lnTo>
                <a:lnTo>
                  <a:pt x="3802646" y="1659592"/>
                </a:lnTo>
                <a:lnTo>
                  <a:pt x="2878829" y="2310572"/>
                </a:lnTo>
                <a:lnTo>
                  <a:pt x="3226492" y="3432627"/>
                </a:lnTo>
                <a:lnTo>
                  <a:pt x="3236193" y="3479467"/>
                </a:lnTo>
                <a:lnTo>
                  <a:pt x="3235838" y="3526301"/>
                </a:lnTo>
                <a:lnTo>
                  <a:pt x="3225934" y="3571652"/>
                </a:lnTo>
                <a:lnTo>
                  <a:pt x="3206987" y="3614042"/>
                </a:lnTo>
                <a:lnTo>
                  <a:pt x="3179503" y="3651996"/>
                </a:lnTo>
                <a:lnTo>
                  <a:pt x="3143989" y="3684035"/>
                </a:lnTo>
                <a:lnTo>
                  <a:pt x="3080105" y="3716664"/>
                </a:lnTo>
                <a:lnTo>
                  <a:pt x="3045918" y="3724772"/>
                </a:lnTo>
                <a:lnTo>
                  <a:pt x="3011065" y="3727464"/>
                </a:lnTo>
                <a:close/>
              </a:path>
            </a:pathLst>
          </a:custGeom>
          <a:solidFill>
            <a:srgbClr val="D9F4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844483" y="2232144"/>
            <a:ext cx="5571490" cy="3728085"/>
            <a:chOff x="3844483" y="2232144"/>
            <a:chExt cx="5571490" cy="3728085"/>
          </a:xfrm>
        </p:grpSpPr>
        <p:sp>
          <p:nvSpPr>
            <p:cNvPr id="6" name="object 6"/>
            <p:cNvSpPr/>
            <p:nvPr/>
          </p:nvSpPr>
          <p:spPr>
            <a:xfrm>
              <a:off x="4648569" y="2232144"/>
              <a:ext cx="3893820" cy="3728085"/>
            </a:xfrm>
            <a:custGeom>
              <a:avLst/>
              <a:gdLst/>
              <a:ahLst/>
              <a:cxnLst/>
              <a:rect l="l" t="t" r="r" b="b"/>
              <a:pathLst>
                <a:path w="3893820" h="3728085">
                  <a:moveTo>
                    <a:pt x="3011065" y="3727464"/>
                  </a:moveTo>
                  <a:lnTo>
                    <a:pt x="2942570" y="3716822"/>
                  </a:lnTo>
                  <a:lnTo>
                    <a:pt x="2879059" y="3684952"/>
                  </a:lnTo>
                  <a:lnTo>
                    <a:pt x="1946877" y="3016440"/>
                  </a:lnTo>
                  <a:lnTo>
                    <a:pt x="1014696" y="3684952"/>
                  </a:lnTo>
                  <a:lnTo>
                    <a:pt x="972981" y="3708629"/>
                  </a:lnTo>
                  <a:lnTo>
                    <a:pt x="928262" y="3722808"/>
                  </a:lnTo>
                  <a:lnTo>
                    <a:pt x="882059" y="3727464"/>
                  </a:lnTo>
                  <a:lnTo>
                    <a:pt x="835895" y="3722571"/>
                  </a:lnTo>
                  <a:lnTo>
                    <a:pt x="791290" y="3708103"/>
                  </a:lnTo>
                  <a:lnTo>
                    <a:pt x="749766" y="3684035"/>
                  </a:lnTo>
                  <a:lnTo>
                    <a:pt x="714180" y="3651996"/>
                  </a:lnTo>
                  <a:lnTo>
                    <a:pt x="686687" y="3614042"/>
                  </a:lnTo>
                  <a:lnTo>
                    <a:pt x="667764" y="3571652"/>
                  </a:lnTo>
                  <a:lnTo>
                    <a:pt x="657883" y="3526301"/>
                  </a:lnTo>
                  <a:lnTo>
                    <a:pt x="657520" y="3479467"/>
                  </a:lnTo>
                  <a:lnTo>
                    <a:pt x="667148" y="3432627"/>
                  </a:lnTo>
                  <a:lnTo>
                    <a:pt x="1014811" y="2310572"/>
                  </a:lnTo>
                  <a:lnTo>
                    <a:pt x="90994" y="1659592"/>
                  </a:lnTo>
                  <a:lnTo>
                    <a:pt x="55645" y="1627245"/>
                  </a:lnTo>
                  <a:lnTo>
                    <a:pt x="28403" y="1589052"/>
                  </a:lnTo>
                  <a:lnTo>
                    <a:pt x="9736" y="1546478"/>
                  </a:lnTo>
                  <a:lnTo>
                    <a:pt x="112" y="1500992"/>
                  </a:lnTo>
                  <a:lnTo>
                    <a:pt x="0" y="1454061"/>
                  </a:lnTo>
                  <a:lnTo>
                    <a:pt x="9865" y="1407152"/>
                  </a:lnTo>
                  <a:lnTo>
                    <a:pt x="29444" y="1363482"/>
                  </a:lnTo>
                  <a:lnTo>
                    <a:pt x="57101" y="1325662"/>
                  </a:lnTo>
                  <a:lnTo>
                    <a:pt x="91596" y="1294597"/>
                  </a:lnTo>
                  <a:lnTo>
                    <a:pt x="131686" y="1271190"/>
                  </a:lnTo>
                  <a:lnTo>
                    <a:pt x="176131" y="1256346"/>
                  </a:lnTo>
                  <a:lnTo>
                    <a:pt x="223688" y="1250967"/>
                  </a:lnTo>
                  <a:lnTo>
                    <a:pt x="1367859" y="1249248"/>
                  </a:lnTo>
                  <a:lnTo>
                    <a:pt x="1732138" y="155038"/>
                  </a:lnTo>
                  <a:lnTo>
                    <a:pt x="1751935" y="111366"/>
                  </a:lnTo>
                  <a:lnTo>
                    <a:pt x="1779790" y="73642"/>
                  </a:lnTo>
                  <a:lnTo>
                    <a:pt x="1814455" y="42756"/>
                  </a:lnTo>
                  <a:lnTo>
                    <a:pt x="1854688" y="19594"/>
                  </a:lnTo>
                  <a:lnTo>
                    <a:pt x="1899244" y="5046"/>
                  </a:lnTo>
                  <a:lnTo>
                    <a:pt x="1946877" y="0"/>
                  </a:lnTo>
                  <a:lnTo>
                    <a:pt x="1994511" y="5054"/>
                  </a:lnTo>
                  <a:lnTo>
                    <a:pt x="2039071" y="19620"/>
                  </a:lnTo>
                  <a:lnTo>
                    <a:pt x="2079314" y="42798"/>
                  </a:lnTo>
                  <a:lnTo>
                    <a:pt x="2113999" y="73693"/>
                  </a:lnTo>
                  <a:lnTo>
                    <a:pt x="2141886" y="111405"/>
                  </a:lnTo>
                  <a:lnTo>
                    <a:pt x="2161732" y="155038"/>
                  </a:lnTo>
                  <a:lnTo>
                    <a:pt x="2519822" y="1249248"/>
                  </a:lnTo>
                  <a:lnTo>
                    <a:pt x="3669837" y="1250967"/>
                  </a:lnTo>
                  <a:lnTo>
                    <a:pt x="3717546" y="1256354"/>
                  </a:lnTo>
                  <a:lnTo>
                    <a:pt x="3762098" y="1271216"/>
                  </a:lnTo>
                  <a:lnTo>
                    <a:pt x="3802245" y="1294640"/>
                  </a:lnTo>
                  <a:lnTo>
                    <a:pt x="3836738" y="1325713"/>
                  </a:lnTo>
                  <a:lnTo>
                    <a:pt x="3864331" y="1363522"/>
                  </a:lnTo>
                  <a:lnTo>
                    <a:pt x="3883775" y="1407152"/>
                  </a:lnTo>
                  <a:lnTo>
                    <a:pt x="3893688" y="1454061"/>
                  </a:lnTo>
                  <a:lnTo>
                    <a:pt x="3893604" y="1500992"/>
                  </a:lnTo>
                  <a:lnTo>
                    <a:pt x="3883990" y="1546478"/>
                  </a:lnTo>
                  <a:lnTo>
                    <a:pt x="3865313" y="1589052"/>
                  </a:lnTo>
                  <a:lnTo>
                    <a:pt x="3838043" y="1627245"/>
                  </a:lnTo>
                  <a:lnTo>
                    <a:pt x="3802646" y="1659592"/>
                  </a:lnTo>
                  <a:lnTo>
                    <a:pt x="2878829" y="2310572"/>
                  </a:lnTo>
                  <a:lnTo>
                    <a:pt x="3226492" y="3432627"/>
                  </a:lnTo>
                  <a:lnTo>
                    <a:pt x="3236193" y="3479467"/>
                  </a:lnTo>
                  <a:lnTo>
                    <a:pt x="3235838" y="3526301"/>
                  </a:lnTo>
                  <a:lnTo>
                    <a:pt x="3225934" y="3571652"/>
                  </a:lnTo>
                  <a:lnTo>
                    <a:pt x="3206987" y="3614042"/>
                  </a:lnTo>
                  <a:lnTo>
                    <a:pt x="3179503" y="3651996"/>
                  </a:lnTo>
                  <a:lnTo>
                    <a:pt x="3143989" y="3684035"/>
                  </a:lnTo>
                  <a:lnTo>
                    <a:pt x="3080105" y="3716664"/>
                  </a:lnTo>
                  <a:lnTo>
                    <a:pt x="3045918" y="3724772"/>
                  </a:lnTo>
                  <a:lnTo>
                    <a:pt x="3011065" y="3727464"/>
                  </a:lnTo>
                  <a:close/>
                </a:path>
              </a:pathLst>
            </a:custGeom>
            <a:solidFill>
              <a:srgbClr val="D9F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44480" y="4202873"/>
              <a:ext cx="5571490" cy="966469"/>
            </a:xfrm>
            <a:custGeom>
              <a:avLst/>
              <a:gdLst/>
              <a:ahLst/>
              <a:cxnLst/>
              <a:rect l="l" t="t" r="r" b="b"/>
              <a:pathLst>
                <a:path w="5571490" h="966470">
                  <a:moveTo>
                    <a:pt x="1317625" y="556310"/>
                  </a:moveTo>
                  <a:lnTo>
                    <a:pt x="908850" y="147535"/>
                  </a:lnTo>
                  <a:lnTo>
                    <a:pt x="908850" y="352221"/>
                  </a:lnTo>
                  <a:lnTo>
                    <a:pt x="0" y="352221"/>
                  </a:lnTo>
                  <a:lnTo>
                    <a:pt x="0" y="761580"/>
                  </a:lnTo>
                  <a:lnTo>
                    <a:pt x="908850" y="761580"/>
                  </a:lnTo>
                  <a:lnTo>
                    <a:pt x="908850" y="966266"/>
                  </a:lnTo>
                  <a:lnTo>
                    <a:pt x="1317625" y="557479"/>
                  </a:lnTo>
                  <a:lnTo>
                    <a:pt x="1317625" y="556310"/>
                  </a:lnTo>
                  <a:close/>
                </a:path>
                <a:path w="5571490" h="966470">
                  <a:moveTo>
                    <a:pt x="5571363" y="408787"/>
                  </a:moveTo>
                  <a:lnTo>
                    <a:pt x="5162588" y="0"/>
                  </a:lnTo>
                  <a:lnTo>
                    <a:pt x="5162588" y="204685"/>
                  </a:lnTo>
                  <a:lnTo>
                    <a:pt x="4253725" y="204685"/>
                  </a:lnTo>
                  <a:lnTo>
                    <a:pt x="4253725" y="614045"/>
                  </a:lnTo>
                  <a:lnTo>
                    <a:pt x="5162588" y="614045"/>
                  </a:lnTo>
                  <a:lnTo>
                    <a:pt x="5162588" y="818730"/>
                  </a:lnTo>
                  <a:lnTo>
                    <a:pt x="5571363" y="409956"/>
                  </a:lnTo>
                  <a:lnTo>
                    <a:pt x="5571363" y="408787"/>
                  </a:lnTo>
                  <a:close/>
                </a:path>
              </a:pathLst>
            </a:custGeom>
            <a:solidFill>
              <a:srgbClr val="FFD6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3232358" y="518939"/>
            <a:ext cx="5029835" cy="8220709"/>
            <a:chOff x="13232358" y="518939"/>
            <a:chExt cx="5029835" cy="8220709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65731" y="518939"/>
              <a:ext cx="4496395" cy="40694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32358" y="4619176"/>
              <a:ext cx="4393942" cy="4120327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8810566" y="2232144"/>
            <a:ext cx="3893820" cy="3728085"/>
          </a:xfrm>
          <a:custGeom>
            <a:avLst/>
            <a:gdLst/>
            <a:ahLst/>
            <a:cxnLst/>
            <a:rect l="l" t="t" r="r" b="b"/>
            <a:pathLst>
              <a:path w="3893820" h="3728085">
                <a:moveTo>
                  <a:pt x="3011065" y="3727464"/>
                </a:moveTo>
                <a:lnTo>
                  <a:pt x="2942570" y="3716822"/>
                </a:lnTo>
                <a:lnTo>
                  <a:pt x="2879059" y="3684952"/>
                </a:lnTo>
                <a:lnTo>
                  <a:pt x="1946877" y="3016440"/>
                </a:lnTo>
                <a:lnTo>
                  <a:pt x="1014696" y="3684952"/>
                </a:lnTo>
                <a:lnTo>
                  <a:pt x="972981" y="3708629"/>
                </a:lnTo>
                <a:lnTo>
                  <a:pt x="928262" y="3722808"/>
                </a:lnTo>
                <a:lnTo>
                  <a:pt x="882059" y="3727464"/>
                </a:lnTo>
                <a:lnTo>
                  <a:pt x="835895" y="3722571"/>
                </a:lnTo>
                <a:lnTo>
                  <a:pt x="791290" y="3708103"/>
                </a:lnTo>
                <a:lnTo>
                  <a:pt x="749766" y="3684035"/>
                </a:lnTo>
                <a:lnTo>
                  <a:pt x="714180" y="3651996"/>
                </a:lnTo>
                <a:lnTo>
                  <a:pt x="686687" y="3614042"/>
                </a:lnTo>
                <a:lnTo>
                  <a:pt x="667764" y="3571652"/>
                </a:lnTo>
                <a:lnTo>
                  <a:pt x="657883" y="3526301"/>
                </a:lnTo>
                <a:lnTo>
                  <a:pt x="657520" y="3479467"/>
                </a:lnTo>
                <a:lnTo>
                  <a:pt x="667148" y="3432627"/>
                </a:lnTo>
                <a:lnTo>
                  <a:pt x="1014811" y="2310572"/>
                </a:lnTo>
                <a:lnTo>
                  <a:pt x="90994" y="1659592"/>
                </a:lnTo>
                <a:lnTo>
                  <a:pt x="55645" y="1627245"/>
                </a:lnTo>
                <a:lnTo>
                  <a:pt x="28403" y="1589052"/>
                </a:lnTo>
                <a:lnTo>
                  <a:pt x="9736" y="1546478"/>
                </a:lnTo>
                <a:lnTo>
                  <a:pt x="112" y="1500992"/>
                </a:lnTo>
                <a:lnTo>
                  <a:pt x="0" y="1454061"/>
                </a:lnTo>
                <a:lnTo>
                  <a:pt x="9865" y="1407152"/>
                </a:lnTo>
                <a:lnTo>
                  <a:pt x="29444" y="1363482"/>
                </a:lnTo>
                <a:lnTo>
                  <a:pt x="57101" y="1325662"/>
                </a:lnTo>
                <a:lnTo>
                  <a:pt x="91596" y="1294597"/>
                </a:lnTo>
                <a:lnTo>
                  <a:pt x="131686" y="1271190"/>
                </a:lnTo>
                <a:lnTo>
                  <a:pt x="176131" y="1256346"/>
                </a:lnTo>
                <a:lnTo>
                  <a:pt x="223688" y="1250967"/>
                </a:lnTo>
                <a:lnTo>
                  <a:pt x="1367859" y="1249248"/>
                </a:lnTo>
                <a:lnTo>
                  <a:pt x="1732138" y="155038"/>
                </a:lnTo>
                <a:lnTo>
                  <a:pt x="1751935" y="111366"/>
                </a:lnTo>
                <a:lnTo>
                  <a:pt x="1779790" y="73642"/>
                </a:lnTo>
                <a:lnTo>
                  <a:pt x="1814455" y="42756"/>
                </a:lnTo>
                <a:lnTo>
                  <a:pt x="1854688" y="19594"/>
                </a:lnTo>
                <a:lnTo>
                  <a:pt x="1899244" y="5046"/>
                </a:lnTo>
                <a:lnTo>
                  <a:pt x="1946877" y="0"/>
                </a:lnTo>
                <a:lnTo>
                  <a:pt x="1994511" y="5054"/>
                </a:lnTo>
                <a:lnTo>
                  <a:pt x="2039071" y="19620"/>
                </a:lnTo>
                <a:lnTo>
                  <a:pt x="2079314" y="42798"/>
                </a:lnTo>
                <a:lnTo>
                  <a:pt x="2113999" y="73693"/>
                </a:lnTo>
                <a:lnTo>
                  <a:pt x="2141886" y="111405"/>
                </a:lnTo>
                <a:lnTo>
                  <a:pt x="2161732" y="155038"/>
                </a:lnTo>
                <a:lnTo>
                  <a:pt x="2519822" y="1249248"/>
                </a:lnTo>
                <a:lnTo>
                  <a:pt x="3669837" y="1250967"/>
                </a:lnTo>
                <a:lnTo>
                  <a:pt x="3717546" y="1256354"/>
                </a:lnTo>
                <a:lnTo>
                  <a:pt x="3762098" y="1271216"/>
                </a:lnTo>
                <a:lnTo>
                  <a:pt x="3802245" y="1294640"/>
                </a:lnTo>
                <a:lnTo>
                  <a:pt x="3836738" y="1325713"/>
                </a:lnTo>
                <a:lnTo>
                  <a:pt x="3864331" y="1363522"/>
                </a:lnTo>
                <a:lnTo>
                  <a:pt x="3883775" y="1407152"/>
                </a:lnTo>
                <a:lnTo>
                  <a:pt x="3893688" y="1454061"/>
                </a:lnTo>
                <a:lnTo>
                  <a:pt x="3893604" y="1500992"/>
                </a:lnTo>
                <a:lnTo>
                  <a:pt x="3883990" y="1546478"/>
                </a:lnTo>
                <a:lnTo>
                  <a:pt x="3865313" y="1589052"/>
                </a:lnTo>
                <a:lnTo>
                  <a:pt x="3838043" y="1627245"/>
                </a:lnTo>
                <a:lnTo>
                  <a:pt x="3802646" y="1659592"/>
                </a:lnTo>
                <a:lnTo>
                  <a:pt x="2878829" y="2310572"/>
                </a:lnTo>
                <a:lnTo>
                  <a:pt x="3226492" y="3432627"/>
                </a:lnTo>
                <a:lnTo>
                  <a:pt x="3236193" y="3479467"/>
                </a:lnTo>
                <a:lnTo>
                  <a:pt x="3235838" y="3526301"/>
                </a:lnTo>
                <a:lnTo>
                  <a:pt x="3225934" y="3571652"/>
                </a:lnTo>
                <a:lnTo>
                  <a:pt x="3206987" y="3614042"/>
                </a:lnTo>
                <a:lnTo>
                  <a:pt x="3179503" y="3651996"/>
                </a:lnTo>
                <a:lnTo>
                  <a:pt x="3143989" y="3684035"/>
                </a:lnTo>
                <a:lnTo>
                  <a:pt x="3080105" y="3716664"/>
                </a:lnTo>
                <a:lnTo>
                  <a:pt x="3045918" y="3724772"/>
                </a:lnTo>
                <a:lnTo>
                  <a:pt x="3011065" y="3727464"/>
                </a:lnTo>
                <a:close/>
              </a:path>
            </a:pathLst>
          </a:custGeom>
          <a:solidFill>
            <a:srgbClr val="D9F4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59021" y="5857697"/>
            <a:ext cx="3848099" cy="28860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38157" y="6134242"/>
            <a:ext cx="3981449" cy="2828924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2764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10"/>
              </a:spcBef>
            </a:pPr>
            <a:r>
              <a:rPr sz="6700" spc="210" dirty="0"/>
              <a:t>School-</a:t>
            </a:r>
            <a:r>
              <a:rPr sz="6700" spc="114" dirty="0"/>
              <a:t>Wide</a:t>
            </a:r>
            <a:r>
              <a:rPr sz="6700" spc="55" dirty="0"/>
              <a:t> </a:t>
            </a:r>
            <a:r>
              <a:rPr sz="6700" spc="240" dirty="0"/>
              <a:t>Expectations</a:t>
            </a:r>
            <a:endParaRPr sz="670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415" dirty="0"/>
              <a:t>ACHIEVEMENT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325" dirty="0"/>
              <a:t>COMMUNITY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680911" y="9077079"/>
            <a:ext cx="3378835" cy="89408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4650" spc="-380" dirty="0">
                <a:solidFill>
                  <a:srgbClr val="2A5C32"/>
                </a:solidFill>
                <a:latin typeface="Arial Narrow"/>
                <a:cs typeface="Arial Narrow"/>
              </a:rPr>
              <a:t>RESPONSIBILITY</a:t>
            </a:r>
            <a:endParaRPr sz="465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875647" y="9074280"/>
            <a:ext cx="2720340" cy="93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850" spc="-540" dirty="0">
                <a:solidFill>
                  <a:srgbClr val="2A5C32"/>
                </a:solidFill>
                <a:latin typeface="Arial Narrow"/>
                <a:cs typeface="Arial Narrow"/>
              </a:rPr>
              <a:t>KNOWLEDGE</a:t>
            </a:r>
            <a:endParaRPr sz="485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3111" y="9090790"/>
            <a:ext cx="2608580" cy="93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850" spc="-415" dirty="0">
                <a:solidFill>
                  <a:srgbClr val="2A5C32"/>
                </a:solidFill>
                <a:latin typeface="Arial Narrow"/>
                <a:cs typeface="Arial Narrow"/>
              </a:rPr>
              <a:t>TEAMWORK</a:t>
            </a:r>
            <a:endParaRPr sz="485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31659" y="3379463"/>
            <a:ext cx="2374900" cy="122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130" marR="5080" indent="-266065">
              <a:lnSpc>
                <a:spcPct val="115799"/>
              </a:lnSpc>
              <a:spcBef>
                <a:spcPts val="100"/>
              </a:spcBef>
            </a:pPr>
            <a:r>
              <a:rPr sz="3400" spc="90" dirty="0">
                <a:solidFill>
                  <a:srgbClr val="2A5C32"/>
                </a:solidFill>
                <a:latin typeface="Arial Narrow"/>
                <a:cs typeface="Arial Narrow"/>
              </a:rPr>
              <a:t>Display</a:t>
            </a:r>
            <a:r>
              <a:rPr sz="3400" spc="2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-345" dirty="0">
                <a:solidFill>
                  <a:srgbClr val="2A5C32"/>
                </a:solidFill>
                <a:latin typeface="Arial Narrow"/>
                <a:cs typeface="Arial Narrow"/>
              </a:rPr>
              <a:t>TRACK </a:t>
            </a:r>
            <a:r>
              <a:rPr sz="3400" spc="100" dirty="0">
                <a:solidFill>
                  <a:srgbClr val="2A5C32"/>
                </a:solidFill>
                <a:latin typeface="Arial Narrow"/>
                <a:cs typeface="Arial Narrow"/>
              </a:rPr>
              <a:t>Behaviors</a:t>
            </a:r>
            <a:endParaRPr sz="34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45298" y="3552626"/>
            <a:ext cx="1871980" cy="122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0" marR="5080" indent="-483234">
              <a:lnSpc>
                <a:spcPct val="115799"/>
              </a:lnSpc>
              <a:spcBef>
                <a:spcPts val="100"/>
              </a:spcBef>
            </a:pPr>
            <a:r>
              <a:rPr sz="3400" dirty="0">
                <a:solidFill>
                  <a:srgbClr val="2A5C32"/>
                </a:solidFill>
                <a:latin typeface="Arial Narrow"/>
                <a:cs typeface="Arial Narrow"/>
              </a:rPr>
              <a:t>Earn </a:t>
            </a:r>
            <a:r>
              <a:rPr sz="3400" spc="-345" dirty="0">
                <a:solidFill>
                  <a:srgbClr val="2A5C32"/>
                </a:solidFill>
                <a:latin typeface="Arial Narrow"/>
                <a:cs typeface="Arial Narrow"/>
              </a:rPr>
              <a:t>TRACK </a:t>
            </a:r>
            <a:r>
              <a:rPr sz="3400" spc="30" dirty="0">
                <a:solidFill>
                  <a:srgbClr val="2A5C32"/>
                </a:solidFill>
                <a:latin typeface="Arial Narrow"/>
                <a:cs typeface="Arial Narrow"/>
              </a:rPr>
              <a:t>Cards</a:t>
            </a:r>
            <a:endParaRPr sz="34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32921" y="3552626"/>
            <a:ext cx="2824480" cy="122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 marR="5080" indent="-338455">
              <a:lnSpc>
                <a:spcPct val="115799"/>
              </a:lnSpc>
              <a:spcBef>
                <a:spcPts val="100"/>
              </a:spcBef>
            </a:pPr>
            <a:r>
              <a:rPr sz="3400" dirty="0">
                <a:solidFill>
                  <a:srgbClr val="2A5C32"/>
                </a:solidFill>
                <a:latin typeface="Arial Narrow"/>
                <a:cs typeface="Arial Narrow"/>
              </a:rPr>
              <a:t>Use</a:t>
            </a:r>
            <a:r>
              <a:rPr sz="3400" spc="-7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-335" dirty="0">
                <a:solidFill>
                  <a:srgbClr val="2A5C32"/>
                </a:solidFill>
                <a:latin typeface="Arial Narrow"/>
                <a:cs typeface="Arial Narrow"/>
              </a:rPr>
              <a:t>TRACK</a:t>
            </a:r>
            <a:r>
              <a:rPr sz="3400" spc="2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30" dirty="0">
                <a:solidFill>
                  <a:srgbClr val="2A5C32"/>
                </a:solidFill>
                <a:latin typeface="Arial Narrow"/>
                <a:cs typeface="Arial Narrow"/>
              </a:rPr>
              <a:t>Cards </a:t>
            </a:r>
            <a:r>
              <a:rPr sz="3400" spc="195" dirty="0">
                <a:solidFill>
                  <a:srgbClr val="2A5C32"/>
                </a:solidFill>
                <a:latin typeface="Arial Narrow"/>
                <a:cs typeface="Arial Narrow"/>
              </a:rPr>
              <a:t>to</a:t>
            </a:r>
            <a:r>
              <a:rPr sz="3400" spc="2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65" dirty="0">
                <a:solidFill>
                  <a:srgbClr val="2A5C32"/>
                </a:solidFill>
                <a:latin typeface="Arial Narrow"/>
                <a:cs typeface="Arial Narrow"/>
              </a:rPr>
              <a:t>get</a:t>
            </a:r>
            <a:r>
              <a:rPr sz="340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-300" dirty="0">
                <a:solidFill>
                  <a:srgbClr val="2A5C32"/>
                </a:solidFill>
                <a:latin typeface="Arial Narrow"/>
                <a:cs typeface="Arial Narrow"/>
              </a:rPr>
              <a:t>SWAG!</a:t>
            </a:r>
            <a:endParaRPr sz="3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9287" y="268302"/>
            <a:ext cx="9516745" cy="2000885"/>
          </a:xfrm>
          <a:custGeom>
            <a:avLst/>
            <a:gdLst/>
            <a:ahLst/>
            <a:cxnLst/>
            <a:rect l="l" t="t" r="r" b="b"/>
            <a:pathLst>
              <a:path w="9516745" h="2000885">
                <a:moveTo>
                  <a:pt x="8600466" y="2000597"/>
                </a:moveTo>
                <a:lnTo>
                  <a:pt x="904522" y="2000528"/>
                </a:lnTo>
                <a:lnTo>
                  <a:pt x="837187" y="1997220"/>
                </a:lnTo>
                <a:lnTo>
                  <a:pt x="770274" y="1988967"/>
                </a:lnTo>
                <a:lnTo>
                  <a:pt x="704152" y="1975814"/>
                </a:lnTo>
                <a:lnTo>
                  <a:pt x="639174" y="1957833"/>
                </a:lnTo>
                <a:lnTo>
                  <a:pt x="575699" y="1935120"/>
                </a:lnTo>
                <a:lnTo>
                  <a:pt x="514063" y="1907799"/>
                </a:lnTo>
                <a:lnTo>
                  <a:pt x="454606" y="1876018"/>
                </a:lnTo>
                <a:lnTo>
                  <a:pt x="397646" y="1839949"/>
                </a:lnTo>
                <a:lnTo>
                  <a:pt x="343497" y="1799789"/>
                </a:lnTo>
                <a:lnTo>
                  <a:pt x="292446" y="1755752"/>
                </a:lnTo>
                <a:lnTo>
                  <a:pt x="244775" y="1708081"/>
                </a:lnTo>
                <a:lnTo>
                  <a:pt x="200738" y="1657030"/>
                </a:lnTo>
                <a:lnTo>
                  <a:pt x="160578" y="1602881"/>
                </a:lnTo>
                <a:lnTo>
                  <a:pt x="124508" y="1545920"/>
                </a:lnTo>
                <a:lnTo>
                  <a:pt x="92728" y="1486464"/>
                </a:lnTo>
                <a:lnTo>
                  <a:pt x="65407" y="1424828"/>
                </a:lnTo>
                <a:lnTo>
                  <a:pt x="42695" y="1361352"/>
                </a:lnTo>
                <a:lnTo>
                  <a:pt x="24713" y="1296375"/>
                </a:lnTo>
                <a:lnTo>
                  <a:pt x="11560" y="1230254"/>
                </a:lnTo>
                <a:lnTo>
                  <a:pt x="3307" y="1163341"/>
                </a:lnTo>
                <a:lnTo>
                  <a:pt x="0" y="1096005"/>
                </a:lnTo>
                <a:lnTo>
                  <a:pt x="206" y="893355"/>
                </a:lnTo>
                <a:lnTo>
                  <a:pt x="4341" y="826063"/>
                </a:lnTo>
                <a:lnTo>
                  <a:pt x="13414" y="759258"/>
                </a:lnTo>
                <a:lnTo>
                  <a:pt x="27377" y="693302"/>
                </a:lnTo>
                <a:lnTo>
                  <a:pt x="46154" y="628551"/>
                </a:lnTo>
                <a:lnTo>
                  <a:pt x="69644" y="565357"/>
                </a:lnTo>
                <a:lnTo>
                  <a:pt x="97719" y="504062"/>
                </a:lnTo>
                <a:lnTo>
                  <a:pt x="130227" y="444998"/>
                </a:lnTo>
                <a:lnTo>
                  <a:pt x="166992" y="388487"/>
                </a:lnTo>
                <a:lnTo>
                  <a:pt x="207815" y="334833"/>
                </a:lnTo>
                <a:lnTo>
                  <a:pt x="252474" y="284327"/>
                </a:lnTo>
                <a:lnTo>
                  <a:pt x="300727" y="237244"/>
                </a:lnTo>
                <a:lnTo>
                  <a:pt x="352313" y="193838"/>
                </a:lnTo>
                <a:lnTo>
                  <a:pt x="406953" y="154344"/>
                </a:lnTo>
                <a:lnTo>
                  <a:pt x="464350" y="118978"/>
                </a:lnTo>
                <a:lnTo>
                  <a:pt x="524193" y="87929"/>
                </a:lnTo>
                <a:lnTo>
                  <a:pt x="586159" y="61366"/>
                </a:lnTo>
                <a:lnTo>
                  <a:pt x="649910" y="39435"/>
                </a:lnTo>
                <a:lnTo>
                  <a:pt x="715102" y="22252"/>
                </a:lnTo>
                <a:lnTo>
                  <a:pt x="781381" y="9912"/>
                </a:lnTo>
                <a:lnTo>
                  <a:pt x="848389" y="2481"/>
                </a:lnTo>
                <a:lnTo>
                  <a:pt x="915762" y="0"/>
                </a:lnTo>
                <a:lnTo>
                  <a:pt x="8611706" y="68"/>
                </a:lnTo>
                <a:lnTo>
                  <a:pt x="8679042" y="3376"/>
                </a:lnTo>
                <a:lnTo>
                  <a:pt x="8745954" y="11629"/>
                </a:lnTo>
                <a:lnTo>
                  <a:pt x="8812074" y="24781"/>
                </a:lnTo>
                <a:lnTo>
                  <a:pt x="8877053" y="42763"/>
                </a:lnTo>
                <a:lnTo>
                  <a:pt x="8940528" y="65475"/>
                </a:lnTo>
                <a:lnTo>
                  <a:pt x="9002164" y="92797"/>
                </a:lnTo>
                <a:lnTo>
                  <a:pt x="9061620" y="124577"/>
                </a:lnTo>
                <a:lnTo>
                  <a:pt x="9118579" y="160646"/>
                </a:lnTo>
                <a:lnTo>
                  <a:pt x="9172730" y="200807"/>
                </a:lnTo>
                <a:lnTo>
                  <a:pt x="9223781" y="244844"/>
                </a:lnTo>
                <a:lnTo>
                  <a:pt x="9271452" y="292514"/>
                </a:lnTo>
                <a:lnTo>
                  <a:pt x="9315490" y="343565"/>
                </a:lnTo>
                <a:lnTo>
                  <a:pt x="9355649" y="397715"/>
                </a:lnTo>
                <a:lnTo>
                  <a:pt x="9391718" y="454674"/>
                </a:lnTo>
                <a:lnTo>
                  <a:pt x="9423499" y="514131"/>
                </a:lnTo>
                <a:lnTo>
                  <a:pt x="9450820" y="575767"/>
                </a:lnTo>
                <a:lnTo>
                  <a:pt x="9473533" y="639243"/>
                </a:lnTo>
                <a:lnTo>
                  <a:pt x="9491514" y="704221"/>
                </a:lnTo>
                <a:lnTo>
                  <a:pt x="9504667" y="770342"/>
                </a:lnTo>
                <a:lnTo>
                  <a:pt x="9512921" y="837256"/>
                </a:lnTo>
                <a:lnTo>
                  <a:pt x="9516228" y="904591"/>
                </a:lnTo>
                <a:lnTo>
                  <a:pt x="9516022" y="1107242"/>
                </a:lnTo>
                <a:lnTo>
                  <a:pt x="9511887" y="1174533"/>
                </a:lnTo>
                <a:lnTo>
                  <a:pt x="9502814" y="1241337"/>
                </a:lnTo>
                <a:lnTo>
                  <a:pt x="9488851" y="1307294"/>
                </a:lnTo>
                <a:lnTo>
                  <a:pt x="9470073" y="1372044"/>
                </a:lnTo>
                <a:lnTo>
                  <a:pt x="9446583" y="1435239"/>
                </a:lnTo>
                <a:lnTo>
                  <a:pt x="9418508" y="1496533"/>
                </a:lnTo>
                <a:lnTo>
                  <a:pt x="9386000" y="1555596"/>
                </a:lnTo>
                <a:lnTo>
                  <a:pt x="9349235" y="1612108"/>
                </a:lnTo>
                <a:lnTo>
                  <a:pt x="9308413" y="1665763"/>
                </a:lnTo>
                <a:lnTo>
                  <a:pt x="9263753" y="1716268"/>
                </a:lnTo>
                <a:lnTo>
                  <a:pt x="9215500" y="1763351"/>
                </a:lnTo>
                <a:lnTo>
                  <a:pt x="9163914" y="1806757"/>
                </a:lnTo>
                <a:lnTo>
                  <a:pt x="9109274" y="1846250"/>
                </a:lnTo>
                <a:lnTo>
                  <a:pt x="9051877" y="1881618"/>
                </a:lnTo>
                <a:lnTo>
                  <a:pt x="8992033" y="1912666"/>
                </a:lnTo>
                <a:lnTo>
                  <a:pt x="8930069" y="1939229"/>
                </a:lnTo>
                <a:lnTo>
                  <a:pt x="8866318" y="1961162"/>
                </a:lnTo>
                <a:lnTo>
                  <a:pt x="8801125" y="1978344"/>
                </a:lnTo>
                <a:lnTo>
                  <a:pt x="8734846" y="1990685"/>
                </a:lnTo>
                <a:lnTo>
                  <a:pt x="8667839" y="1998116"/>
                </a:lnTo>
                <a:lnTo>
                  <a:pt x="8600466" y="2000597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805" y="70232"/>
            <a:ext cx="2040786" cy="210502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624030" y="5252608"/>
            <a:ext cx="8119109" cy="2863215"/>
            <a:chOff x="9624030" y="5252608"/>
            <a:chExt cx="8119109" cy="2863215"/>
          </a:xfrm>
        </p:grpSpPr>
        <p:sp>
          <p:nvSpPr>
            <p:cNvPr id="5" name="object 5"/>
            <p:cNvSpPr/>
            <p:nvPr/>
          </p:nvSpPr>
          <p:spPr>
            <a:xfrm>
              <a:off x="9624022" y="5255513"/>
              <a:ext cx="8116570" cy="2857500"/>
            </a:xfrm>
            <a:custGeom>
              <a:avLst/>
              <a:gdLst/>
              <a:ahLst/>
              <a:cxnLst/>
              <a:rect l="l" t="t" r="r" b="b"/>
              <a:pathLst>
                <a:path w="8116569" h="2857500">
                  <a:moveTo>
                    <a:pt x="8116189" y="0"/>
                  </a:moveTo>
                  <a:lnTo>
                    <a:pt x="0" y="0"/>
                  </a:lnTo>
                  <a:lnTo>
                    <a:pt x="0" y="2856903"/>
                  </a:lnTo>
                  <a:lnTo>
                    <a:pt x="8116189" y="2856903"/>
                  </a:lnTo>
                  <a:lnTo>
                    <a:pt x="8116189" y="0"/>
                  </a:lnTo>
                  <a:close/>
                </a:path>
              </a:pathLst>
            </a:custGeom>
            <a:solidFill>
              <a:srgbClr val="D9F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739360" y="5252608"/>
              <a:ext cx="4003675" cy="2863215"/>
            </a:xfrm>
            <a:custGeom>
              <a:avLst/>
              <a:gdLst/>
              <a:ahLst/>
              <a:cxnLst/>
              <a:rect l="l" t="t" r="r" b="b"/>
              <a:pathLst>
                <a:path w="4003675" h="2863215">
                  <a:moveTo>
                    <a:pt x="4003513" y="2862847"/>
                  </a:moveTo>
                  <a:lnTo>
                    <a:pt x="0" y="2862847"/>
                  </a:lnTo>
                  <a:lnTo>
                    <a:pt x="0" y="0"/>
                  </a:lnTo>
                  <a:lnTo>
                    <a:pt x="4003513" y="0"/>
                  </a:lnTo>
                  <a:lnTo>
                    <a:pt x="4003513" y="2862847"/>
                  </a:lnTo>
                  <a:close/>
                </a:path>
              </a:pathLst>
            </a:custGeom>
            <a:solidFill>
              <a:srgbClr val="FF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3057644" y="170630"/>
            <a:ext cx="4370705" cy="4493895"/>
          </a:xfrm>
          <a:custGeom>
            <a:avLst/>
            <a:gdLst/>
            <a:ahLst/>
            <a:cxnLst/>
            <a:rect l="l" t="t" r="r" b="b"/>
            <a:pathLst>
              <a:path w="4370705" h="4493895">
                <a:moveTo>
                  <a:pt x="2713513" y="4485682"/>
                </a:moveTo>
                <a:lnTo>
                  <a:pt x="2675653" y="4472550"/>
                </a:lnTo>
                <a:lnTo>
                  <a:pt x="2640099" y="4453672"/>
                </a:lnTo>
                <a:lnTo>
                  <a:pt x="2607495" y="4429230"/>
                </a:lnTo>
                <a:lnTo>
                  <a:pt x="2578488" y="4399406"/>
                </a:lnTo>
                <a:lnTo>
                  <a:pt x="1733163" y="3378598"/>
                </a:lnTo>
                <a:lnTo>
                  <a:pt x="495157" y="3851846"/>
                </a:lnTo>
                <a:lnTo>
                  <a:pt x="449316" y="3864737"/>
                </a:lnTo>
                <a:lnTo>
                  <a:pt x="402878" y="3869138"/>
                </a:lnTo>
                <a:lnTo>
                  <a:pt x="356920" y="3865312"/>
                </a:lnTo>
                <a:lnTo>
                  <a:pt x="312515" y="3853523"/>
                </a:lnTo>
                <a:lnTo>
                  <a:pt x="270740" y="3834035"/>
                </a:lnTo>
                <a:lnTo>
                  <a:pt x="232670" y="3807110"/>
                </a:lnTo>
                <a:lnTo>
                  <a:pt x="199380" y="3773013"/>
                </a:lnTo>
                <a:lnTo>
                  <a:pt x="172702" y="3733667"/>
                </a:lnTo>
                <a:lnTo>
                  <a:pt x="153936" y="3691025"/>
                </a:lnTo>
                <a:lnTo>
                  <a:pt x="143142" y="3646213"/>
                </a:lnTo>
                <a:lnTo>
                  <a:pt x="140380" y="3600359"/>
                </a:lnTo>
                <a:lnTo>
                  <a:pt x="145711" y="3554589"/>
                </a:lnTo>
                <a:lnTo>
                  <a:pt x="159197" y="3510031"/>
                </a:lnTo>
                <a:lnTo>
                  <a:pt x="180896" y="3467812"/>
                </a:lnTo>
                <a:lnTo>
                  <a:pt x="898938" y="2316079"/>
                </a:lnTo>
                <a:lnTo>
                  <a:pt x="57811" y="1317318"/>
                </a:lnTo>
                <a:lnTo>
                  <a:pt x="31438" y="1277733"/>
                </a:lnTo>
                <a:lnTo>
                  <a:pt x="12974" y="1234911"/>
                </a:lnTo>
                <a:lnTo>
                  <a:pt x="2475" y="1189970"/>
                </a:lnTo>
                <a:lnTo>
                  <a:pt x="0" y="1144029"/>
                </a:lnTo>
                <a:lnTo>
                  <a:pt x="5606" y="1098208"/>
                </a:lnTo>
                <a:lnTo>
                  <a:pt x="19351" y="1053626"/>
                </a:lnTo>
                <a:lnTo>
                  <a:pt x="41294" y="1011403"/>
                </a:lnTo>
                <a:lnTo>
                  <a:pt x="70555" y="973973"/>
                </a:lnTo>
                <a:lnTo>
                  <a:pt x="105359" y="943022"/>
                </a:lnTo>
                <a:lnTo>
                  <a:pt x="144665" y="918956"/>
                </a:lnTo>
                <a:lnTo>
                  <a:pt x="187433" y="902182"/>
                </a:lnTo>
                <a:lnTo>
                  <a:pt x="232623" y="893105"/>
                </a:lnTo>
                <a:lnTo>
                  <a:pt x="279193" y="892134"/>
                </a:lnTo>
                <a:lnTo>
                  <a:pt x="326102" y="899673"/>
                </a:lnTo>
                <a:lnTo>
                  <a:pt x="1605161" y="1233794"/>
                </a:lnTo>
                <a:lnTo>
                  <a:pt x="2333591" y="118057"/>
                </a:lnTo>
                <a:lnTo>
                  <a:pt x="2363065" y="80673"/>
                </a:lnTo>
                <a:lnTo>
                  <a:pt x="2398043" y="49846"/>
                </a:lnTo>
                <a:lnTo>
                  <a:pt x="2437485" y="25970"/>
                </a:lnTo>
                <a:lnTo>
                  <a:pt x="2480350" y="9441"/>
                </a:lnTo>
                <a:lnTo>
                  <a:pt x="2525599" y="652"/>
                </a:lnTo>
                <a:lnTo>
                  <a:pt x="2572191" y="0"/>
                </a:lnTo>
                <a:lnTo>
                  <a:pt x="2619087" y="7877"/>
                </a:lnTo>
                <a:lnTo>
                  <a:pt x="2663794" y="24083"/>
                </a:lnTo>
                <a:lnTo>
                  <a:pt x="2704042" y="47576"/>
                </a:lnTo>
                <a:lnTo>
                  <a:pt x="2739125" y="77497"/>
                </a:lnTo>
                <a:lnTo>
                  <a:pt x="2768333" y="112984"/>
                </a:lnTo>
                <a:lnTo>
                  <a:pt x="2790960" y="153176"/>
                </a:lnTo>
                <a:lnTo>
                  <a:pt x="2806299" y="197211"/>
                </a:lnTo>
                <a:lnTo>
                  <a:pt x="2813641" y="244228"/>
                </a:lnTo>
                <a:lnTo>
                  <a:pt x="2892421" y="1572123"/>
                </a:lnTo>
                <a:lnTo>
                  <a:pt x="4177001" y="1911801"/>
                </a:lnTo>
                <a:lnTo>
                  <a:pt x="4221701" y="1928347"/>
                </a:lnTo>
                <a:lnTo>
                  <a:pt x="4261884" y="1952136"/>
                </a:lnTo>
                <a:lnTo>
                  <a:pt x="4296838" y="1982296"/>
                </a:lnTo>
                <a:lnTo>
                  <a:pt x="4325855" y="2017952"/>
                </a:lnTo>
                <a:lnTo>
                  <a:pt x="4348226" y="2058231"/>
                </a:lnTo>
                <a:lnTo>
                  <a:pt x="4363242" y="2102259"/>
                </a:lnTo>
                <a:lnTo>
                  <a:pt x="4370194" y="2149163"/>
                </a:lnTo>
                <a:lnTo>
                  <a:pt x="4368587" y="2196732"/>
                </a:lnTo>
                <a:lnTo>
                  <a:pt x="4358667" y="2242319"/>
                </a:lnTo>
                <a:lnTo>
                  <a:pt x="4341035" y="2284979"/>
                </a:lnTo>
                <a:lnTo>
                  <a:pt x="4316291" y="2323766"/>
                </a:lnTo>
                <a:lnTo>
                  <a:pt x="4285036" y="2357733"/>
                </a:lnTo>
                <a:lnTo>
                  <a:pt x="4247871" y="2385934"/>
                </a:lnTo>
                <a:lnTo>
                  <a:pt x="4205395" y="2407424"/>
                </a:lnTo>
                <a:lnTo>
                  <a:pt x="2981885" y="2863538"/>
                </a:lnTo>
                <a:lnTo>
                  <a:pt x="3040836" y="4219487"/>
                </a:lnTo>
                <a:lnTo>
                  <a:pt x="3039046" y="4266939"/>
                </a:lnTo>
                <a:lnTo>
                  <a:pt x="3028898" y="4312374"/>
                </a:lnTo>
                <a:lnTo>
                  <a:pt x="3011020" y="4354847"/>
                </a:lnTo>
                <a:lnTo>
                  <a:pt x="2986043" y="4393410"/>
                </a:lnTo>
                <a:lnTo>
                  <a:pt x="2954595" y="4427119"/>
                </a:lnTo>
                <a:lnTo>
                  <a:pt x="2917305" y="4455028"/>
                </a:lnTo>
                <a:lnTo>
                  <a:pt x="2874803" y="4476192"/>
                </a:lnTo>
                <a:lnTo>
                  <a:pt x="2834579" y="4488395"/>
                </a:lnTo>
                <a:lnTo>
                  <a:pt x="2793834" y="4493891"/>
                </a:lnTo>
                <a:lnTo>
                  <a:pt x="2753250" y="4492910"/>
                </a:lnTo>
                <a:lnTo>
                  <a:pt x="2713513" y="4485682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61677" y="88338"/>
            <a:ext cx="4316730" cy="2292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6960" marR="5080" indent="-1064895">
              <a:lnSpc>
                <a:spcPct val="116199"/>
              </a:lnSpc>
              <a:spcBef>
                <a:spcPts val="100"/>
              </a:spcBef>
            </a:pPr>
            <a:r>
              <a:rPr sz="6400" spc="225" dirty="0"/>
              <a:t>Attendance</a:t>
            </a:r>
            <a:r>
              <a:rPr sz="6400" spc="50" dirty="0"/>
              <a:t> </a:t>
            </a:r>
            <a:r>
              <a:rPr sz="6400" spc="-330" dirty="0"/>
              <a:t>&amp; </a:t>
            </a:r>
            <a:r>
              <a:rPr sz="6400" spc="280" dirty="0"/>
              <a:t>Illness</a:t>
            </a:r>
            <a:endParaRPr sz="640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3365" y="2849959"/>
            <a:ext cx="171450" cy="17144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406370" y="2547699"/>
            <a:ext cx="10801350" cy="1939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3600" i="1" spc="-30" dirty="0">
                <a:solidFill>
                  <a:srgbClr val="2A5C32"/>
                </a:solidFill>
                <a:latin typeface="Calibri"/>
                <a:cs typeface="Calibri"/>
              </a:rPr>
              <a:t>Regular</a:t>
            </a:r>
            <a:r>
              <a:rPr sz="3600" i="1" spc="-85" dirty="0">
                <a:solidFill>
                  <a:srgbClr val="2A5C32"/>
                </a:solidFill>
                <a:latin typeface="Calibri"/>
                <a:cs typeface="Calibri"/>
              </a:rPr>
              <a:t> </a:t>
            </a:r>
            <a:r>
              <a:rPr sz="3600" i="1" spc="-20" dirty="0">
                <a:solidFill>
                  <a:srgbClr val="2A5C32"/>
                </a:solidFill>
                <a:latin typeface="Calibri"/>
                <a:cs typeface="Calibri"/>
              </a:rPr>
              <a:t>attendance</a:t>
            </a:r>
            <a:r>
              <a:rPr sz="3600" i="1" spc="-85" dirty="0">
                <a:solidFill>
                  <a:srgbClr val="2A5C32"/>
                </a:solidFill>
                <a:latin typeface="Calibri"/>
                <a:cs typeface="Calibri"/>
              </a:rPr>
              <a:t> </a:t>
            </a:r>
            <a:r>
              <a:rPr sz="3600" i="1" spc="175" dirty="0">
                <a:solidFill>
                  <a:srgbClr val="2A5C32"/>
                </a:solidFill>
                <a:latin typeface="Calibri"/>
                <a:cs typeface="Calibri"/>
              </a:rPr>
              <a:t>is</a:t>
            </a:r>
            <a:r>
              <a:rPr sz="3600" i="1" spc="-80" dirty="0">
                <a:solidFill>
                  <a:srgbClr val="2A5C32"/>
                </a:solidFill>
                <a:latin typeface="Calibri"/>
                <a:cs typeface="Calibri"/>
              </a:rPr>
              <a:t> </a:t>
            </a:r>
            <a:r>
              <a:rPr sz="3600" i="1" dirty="0">
                <a:solidFill>
                  <a:srgbClr val="2A5C32"/>
                </a:solidFill>
                <a:latin typeface="Calibri"/>
                <a:cs typeface="Calibri"/>
              </a:rPr>
              <a:t>vital</a:t>
            </a:r>
            <a:r>
              <a:rPr sz="3600" i="1" spc="-85" dirty="0">
                <a:solidFill>
                  <a:srgbClr val="2A5C32"/>
                </a:solidFill>
                <a:latin typeface="Calibri"/>
                <a:cs typeface="Calibri"/>
              </a:rPr>
              <a:t> </a:t>
            </a:r>
            <a:r>
              <a:rPr sz="3600" i="1" dirty="0">
                <a:solidFill>
                  <a:srgbClr val="2A5C32"/>
                </a:solidFill>
                <a:latin typeface="Calibri"/>
                <a:cs typeface="Calibri"/>
              </a:rPr>
              <a:t>to</a:t>
            </a:r>
            <a:r>
              <a:rPr sz="3600" i="1" spc="-85" dirty="0">
                <a:solidFill>
                  <a:srgbClr val="2A5C32"/>
                </a:solidFill>
                <a:latin typeface="Calibri"/>
                <a:cs typeface="Calibri"/>
              </a:rPr>
              <a:t> </a:t>
            </a:r>
            <a:r>
              <a:rPr sz="3600" i="1" dirty="0">
                <a:solidFill>
                  <a:srgbClr val="2A5C32"/>
                </a:solidFill>
                <a:latin typeface="Calibri"/>
                <a:cs typeface="Calibri"/>
              </a:rPr>
              <a:t>your</a:t>
            </a:r>
            <a:r>
              <a:rPr sz="3600" i="1" spc="-80" dirty="0">
                <a:solidFill>
                  <a:srgbClr val="2A5C32"/>
                </a:solidFill>
                <a:latin typeface="Calibri"/>
                <a:cs typeface="Calibri"/>
              </a:rPr>
              <a:t> </a:t>
            </a:r>
            <a:r>
              <a:rPr sz="3600" i="1" spc="195" dirty="0">
                <a:solidFill>
                  <a:srgbClr val="2A5C32"/>
                </a:solidFill>
                <a:latin typeface="Calibri"/>
                <a:cs typeface="Calibri"/>
              </a:rPr>
              <a:t>success</a:t>
            </a:r>
            <a:r>
              <a:rPr sz="3600" i="1" spc="-85" dirty="0">
                <a:solidFill>
                  <a:srgbClr val="2A5C32"/>
                </a:solidFill>
                <a:latin typeface="Calibri"/>
                <a:cs typeface="Calibri"/>
              </a:rPr>
              <a:t> </a:t>
            </a:r>
            <a:r>
              <a:rPr sz="3600" i="1" spc="-10" dirty="0">
                <a:solidFill>
                  <a:srgbClr val="2A5C32"/>
                </a:solidFill>
                <a:latin typeface="Calibri"/>
                <a:cs typeface="Calibri"/>
              </a:rPr>
              <a:t>at</a:t>
            </a:r>
            <a:r>
              <a:rPr sz="3600" i="1" spc="-85" dirty="0">
                <a:solidFill>
                  <a:srgbClr val="2A5C32"/>
                </a:solidFill>
                <a:latin typeface="Calibri"/>
                <a:cs typeface="Calibri"/>
              </a:rPr>
              <a:t> </a:t>
            </a:r>
            <a:r>
              <a:rPr sz="3600" i="1" spc="-10" dirty="0">
                <a:solidFill>
                  <a:srgbClr val="2A5C32"/>
                </a:solidFill>
                <a:latin typeface="Calibri"/>
                <a:cs typeface="Calibri"/>
              </a:rPr>
              <a:t>Saddleback</a:t>
            </a:r>
            <a:r>
              <a:rPr sz="3600" spc="-10" dirty="0">
                <a:solidFill>
                  <a:srgbClr val="2A5C32"/>
                </a:solidFill>
                <a:latin typeface="Arial Narrow"/>
                <a:cs typeface="Arial Narrow"/>
              </a:rPr>
              <a:t>! </a:t>
            </a:r>
            <a:r>
              <a:rPr sz="3600" dirty="0">
                <a:solidFill>
                  <a:srgbClr val="2A5C32"/>
                </a:solidFill>
                <a:latin typeface="Arial Narrow"/>
                <a:cs typeface="Arial Narrow"/>
              </a:rPr>
              <a:t>Any</a:t>
            </a:r>
            <a:r>
              <a:rPr sz="3600" spc="5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600" spc="114" dirty="0">
                <a:solidFill>
                  <a:srgbClr val="2A5C32"/>
                </a:solidFill>
                <a:latin typeface="Arial Narrow"/>
                <a:cs typeface="Arial Narrow"/>
              </a:rPr>
              <a:t>Absence-</a:t>
            </a:r>
            <a:r>
              <a:rPr sz="3600" spc="95" dirty="0">
                <a:solidFill>
                  <a:srgbClr val="2A5C32"/>
                </a:solidFill>
                <a:latin typeface="Arial Narrow"/>
                <a:cs typeface="Arial Narrow"/>
              </a:rPr>
              <a:t>Requires</a:t>
            </a:r>
            <a:r>
              <a:rPr sz="3600" spc="5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600" spc="95" dirty="0">
                <a:solidFill>
                  <a:srgbClr val="2A5C32"/>
                </a:solidFill>
                <a:latin typeface="Arial Narrow"/>
                <a:cs typeface="Arial Narrow"/>
              </a:rPr>
              <a:t>a</a:t>
            </a:r>
            <a:r>
              <a:rPr sz="3600" spc="5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600" spc="175" dirty="0">
                <a:solidFill>
                  <a:srgbClr val="2A5C32"/>
                </a:solidFill>
                <a:latin typeface="Arial Narrow"/>
                <a:cs typeface="Arial Narrow"/>
              </a:rPr>
              <a:t>valid</a:t>
            </a:r>
            <a:r>
              <a:rPr sz="3600" spc="5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600" spc="150" dirty="0">
                <a:solidFill>
                  <a:srgbClr val="2A5C32"/>
                </a:solidFill>
                <a:latin typeface="Arial Narrow"/>
                <a:cs typeface="Arial Narrow"/>
              </a:rPr>
              <a:t>reason</a:t>
            </a:r>
            <a:endParaRPr sz="3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3600" dirty="0">
                <a:solidFill>
                  <a:srgbClr val="2A5C32"/>
                </a:solidFill>
                <a:latin typeface="Arial Narrow"/>
                <a:cs typeface="Arial Narrow"/>
              </a:rPr>
              <a:t>Not</a:t>
            </a:r>
            <a:r>
              <a:rPr sz="3600" spc="4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600" spc="190" dirty="0">
                <a:solidFill>
                  <a:srgbClr val="2A5C32"/>
                </a:solidFill>
                <a:latin typeface="Arial Narrow"/>
                <a:cs typeface="Arial Narrow"/>
              </a:rPr>
              <a:t>all</a:t>
            </a:r>
            <a:r>
              <a:rPr sz="3600" spc="4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600" spc="170" dirty="0">
                <a:solidFill>
                  <a:srgbClr val="2A5C32"/>
                </a:solidFill>
                <a:latin typeface="Arial Narrow"/>
                <a:cs typeface="Arial Narrow"/>
              </a:rPr>
              <a:t>absences</a:t>
            </a:r>
            <a:r>
              <a:rPr sz="3600" spc="4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600" spc="150" dirty="0">
                <a:solidFill>
                  <a:srgbClr val="2A5C32"/>
                </a:solidFill>
                <a:latin typeface="Arial Narrow"/>
                <a:cs typeface="Arial Narrow"/>
              </a:rPr>
              <a:t>are</a:t>
            </a:r>
            <a:r>
              <a:rPr sz="3600" spc="4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600" spc="160" dirty="0">
                <a:solidFill>
                  <a:srgbClr val="2A5C32"/>
                </a:solidFill>
                <a:latin typeface="Arial Narrow"/>
                <a:cs typeface="Arial Narrow"/>
              </a:rPr>
              <a:t>excusable</a:t>
            </a:r>
            <a:endParaRPr sz="3600">
              <a:latin typeface="Arial Narrow"/>
              <a:cs typeface="Arial Narrow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3365" y="3488134"/>
            <a:ext cx="171450" cy="1714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3365" y="4126308"/>
            <a:ext cx="171450" cy="17144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7222" y="6468287"/>
            <a:ext cx="161925" cy="16192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7222" y="7068362"/>
            <a:ext cx="161925" cy="16192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7222" y="7668437"/>
            <a:ext cx="161925" cy="16192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7222" y="8268512"/>
            <a:ext cx="161925" cy="16192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61622" y="5535431"/>
            <a:ext cx="8796655" cy="307086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3600" u="heavy" spc="155" dirty="0">
                <a:solidFill>
                  <a:srgbClr val="2A5C32"/>
                </a:solidFill>
                <a:uFill>
                  <a:solidFill>
                    <a:srgbClr val="2A5C32"/>
                  </a:solidFill>
                </a:uFill>
                <a:latin typeface="Arial Narrow"/>
                <a:cs typeface="Arial Narrow"/>
              </a:rPr>
              <a:t>Illness</a:t>
            </a:r>
            <a:endParaRPr sz="3600">
              <a:latin typeface="Arial Narrow"/>
              <a:cs typeface="Arial Narrow"/>
            </a:endParaRPr>
          </a:p>
          <a:p>
            <a:pPr marL="746125" marR="5080">
              <a:lnSpc>
                <a:spcPct val="115799"/>
              </a:lnSpc>
              <a:spcBef>
                <a:spcPts val="35"/>
              </a:spcBef>
            </a:pPr>
            <a:r>
              <a:rPr sz="3400" spc="195" dirty="0">
                <a:solidFill>
                  <a:srgbClr val="2A5C32"/>
                </a:solidFill>
                <a:latin typeface="Arial Narrow"/>
                <a:cs typeface="Arial Narrow"/>
              </a:rPr>
              <a:t>Must</a:t>
            </a:r>
            <a:r>
              <a:rPr sz="340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80" dirty="0">
                <a:solidFill>
                  <a:srgbClr val="2A5C32"/>
                </a:solidFill>
                <a:latin typeface="Arial Narrow"/>
                <a:cs typeface="Arial Narrow"/>
              </a:rPr>
              <a:t>come</a:t>
            </a:r>
            <a:r>
              <a:rPr sz="340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95" dirty="0">
                <a:solidFill>
                  <a:srgbClr val="2A5C32"/>
                </a:solidFill>
                <a:latin typeface="Arial Narrow"/>
                <a:cs typeface="Arial Narrow"/>
              </a:rPr>
              <a:t>to</a:t>
            </a:r>
            <a:r>
              <a:rPr sz="340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70" dirty="0">
                <a:solidFill>
                  <a:srgbClr val="2A5C32"/>
                </a:solidFill>
                <a:latin typeface="Arial Narrow"/>
                <a:cs typeface="Arial Narrow"/>
              </a:rPr>
              <a:t>the</a:t>
            </a:r>
            <a:r>
              <a:rPr sz="340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70" dirty="0">
                <a:solidFill>
                  <a:srgbClr val="2A5C32"/>
                </a:solidFill>
                <a:latin typeface="Arial Narrow"/>
                <a:cs typeface="Arial Narrow"/>
              </a:rPr>
              <a:t>nurse’s</a:t>
            </a:r>
            <a:r>
              <a:rPr sz="340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70" dirty="0">
                <a:solidFill>
                  <a:srgbClr val="2A5C32"/>
                </a:solidFill>
                <a:latin typeface="Arial Narrow"/>
                <a:cs typeface="Arial Narrow"/>
              </a:rPr>
              <a:t>office</a:t>
            </a:r>
            <a:r>
              <a:rPr sz="340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80" dirty="0">
                <a:solidFill>
                  <a:srgbClr val="2A5C32"/>
                </a:solidFill>
                <a:latin typeface="Arial Narrow"/>
                <a:cs typeface="Arial Narrow"/>
              </a:rPr>
              <a:t>for</a:t>
            </a:r>
            <a:r>
              <a:rPr sz="340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35" dirty="0">
                <a:solidFill>
                  <a:srgbClr val="2A5C32"/>
                </a:solidFill>
                <a:latin typeface="Arial Narrow"/>
                <a:cs typeface="Arial Narrow"/>
              </a:rPr>
              <a:t>evaluation </a:t>
            </a:r>
            <a:r>
              <a:rPr sz="3400" u="heavy" spc="65" dirty="0">
                <a:solidFill>
                  <a:srgbClr val="2A5C32"/>
                </a:solidFill>
                <a:uFill>
                  <a:solidFill>
                    <a:srgbClr val="2A5C32"/>
                  </a:solidFill>
                </a:uFill>
                <a:latin typeface="Arial Narrow"/>
                <a:cs typeface="Arial Narrow"/>
              </a:rPr>
              <a:t>Don’t</a:t>
            </a:r>
            <a:r>
              <a:rPr sz="3400" u="heavy" spc="35" dirty="0">
                <a:solidFill>
                  <a:srgbClr val="2A5C32"/>
                </a:solidFill>
                <a:uFill>
                  <a:solidFill>
                    <a:srgbClr val="2A5C32"/>
                  </a:solidFill>
                </a:uFill>
                <a:latin typeface="Arial Narrow"/>
                <a:cs typeface="Arial Narrow"/>
              </a:rPr>
              <a:t> </a:t>
            </a:r>
            <a:r>
              <a:rPr sz="3400" u="heavy" spc="185" dirty="0">
                <a:solidFill>
                  <a:srgbClr val="2A5C32"/>
                </a:solidFill>
                <a:uFill>
                  <a:solidFill>
                    <a:srgbClr val="2A5C32"/>
                  </a:solidFill>
                </a:uFill>
                <a:latin typeface="Arial Narrow"/>
                <a:cs typeface="Arial Narrow"/>
              </a:rPr>
              <a:t>call</a:t>
            </a:r>
            <a:r>
              <a:rPr sz="3400" u="heavy" spc="-190" dirty="0">
                <a:solidFill>
                  <a:srgbClr val="2A5C32"/>
                </a:solidFill>
                <a:uFill>
                  <a:solidFill>
                    <a:srgbClr val="2A5C32"/>
                  </a:solidFill>
                </a:uFill>
                <a:latin typeface="Arial Narrow"/>
                <a:cs typeface="Arial Narrow"/>
              </a:rPr>
              <a:t> </a:t>
            </a:r>
            <a:r>
              <a:rPr sz="3400" u="heavy" spc="160" dirty="0">
                <a:solidFill>
                  <a:srgbClr val="2A5C32"/>
                </a:solidFill>
                <a:uFill>
                  <a:solidFill>
                    <a:srgbClr val="2A5C32"/>
                  </a:solidFill>
                </a:uFill>
                <a:latin typeface="Arial Narrow"/>
                <a:cs typeface="Arial Narrow"/>
              </a:rPr>
              <a:t>parents</a:t>
            </a:r>
            <a:r>
              <a:rPr sz="3400" u="heavy" spc="35" dirty="0">
                <a:solidFill>
                  <a:srgbClr val="2A5C32"/>
                </a:solidFill>
                <a:uFill>
                  <a:solidFill>
                    <a:srgbClr val="2A5C32"/>
                  </a:solidFill>
                </a:uFill>
                <a:latin typeface="Arial Narrow"/>
                <a:cs typeface="Arial Narrow"/>
              </a:rPr>
              <a:t> </a:t>
            </a:r>
            <a:r>
              <a:rPr sz="3400" u="heavy" spc="105" dirty="0">
                <a:solidFill>
                  <a:srgbClr val="2A5C32"/>
                </a:solidFill>
                <a:uFill>
                  <a:solidFill>
                    <a:srgbClr val="2A5C32"/>
                  </a:solidFill>
                </a:uFill>
                <a:latin typeface="Arial Narrow"/>
                <a:cs typeface="Arial Narrow"/>
              </a:rPr>
              <a:t>ahead</a:t>
            </a:r>
            <a:r>
              <a:rPr sz="3400" u="heavy" spc="40" dirty="0">
                <a:solidFill>
                  <a:srgbClr val="2A5C32"/>
                </a:solidFill>
                <a:uFill>
                  <a:solidFill>
                    <a:srgbClr val="2A5C32"/>
                  </a:solidFill>
                </a:uFill>
                <a:latin typeface="Arial Narrow"/>
                <a:cs typeface="Arial Narrow"/>
              </a:rPr>
              <a:t> </a:t>
            </a:r>
            <a:r>
              <a:rPr sz="3400" u="heavy" spc="150" dirty="0">
                <a:solidFill>
                  <a:srgbClr val="2A5C32"/>
                </a:solidFill>
                <a:uFill>
                  <a:solidFill>
                    <a:srgbClr val="2A5C32"/>
                  </a:solidFill>
                </a:uFill>
                <a:latin typeface="Arial Narrow"/>
                <a:cs typeface="Arial Narrow"/>
              </a:rPr>
              <a:t>of</a:t>
            </a:r>
            <a:r>
              <a:rPr sz="3400" u="heavy" spc="35" dirty="0">
                <a:solidFill>
                  <a:srgbClr val="2A5C32"/>
                </a:solidFill>
                <a:uFill>
                  <a:solidFill>
                    <a:srgbClr val="2A5C32"/>
                  </a:solidFill>
                </a:uFill>
                <a:latin typeface="Arial Narrow"/>
                <a:cs typeface="Arial Narrow"/>
              </a:rPr>
              <a:t> </a:t>
            </a:r>
            <a:r>
              <a:rPr sz="3400" u="heavy" spc="175" dirty="0">
                <a:solidFill>
                  <a:srgbClr val="2A5C32"/>
                </a:solidFill>
                <a:uFill>
                  <a:solidFill>
                    <a:srgbClr val="2A5C32"/>
                  </a:solidFill>
                </a:uFill>
                <a:latin typeface="Arial Narrow"/>
                <a:cs typeface="Arial Narrow"/>
              </a:rPr>
              <a:t>time</a:t>
            </a:r>
            <a:endParaRPr sz="3400">
              <a:latin typeface="Arial Narrow"/>
              <a:cs typeface="Arial Narrow"/>
            </a:endParaRPr>
          </a:p>
          <a:p>
            <a:pPr marL="746125" marR="4420870">
              <a:lnSpc>
                <a:spcPct val="115799"/>
              </a:lnSpc>
            </a:pPr>
            <a:r>
              <a:rPr sz="3400" dirty="0">
                <a:solidFill>
                  <a:srgbClr val="2A5C32"/>
                </a:solidFill>
                <a:latin typeface="Arial Narrow"/>
                <a:cs typeface="Arial Narrow"/>
              </a:rPr>
              <a:t>Clear</a:t>
            </a:r>
            <a:r>
              <a:rPr sz="3400" spc="25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114" dirty="0">
                <a:solidFill>
                  <a:srgbClr val="2A5C32"/>
                </a:solidFill>
                <a:latin typeface="Arial Narrow"/>
                <a:cs typeface="Arial Narrow"/>
              </a:rPr>
              <a:t>Absences-</a:t>
            </a:r>
            <a:r>
              <a:rPr sz="3400" spc="-280" dirty="0">
                <a:solidFill>
                  <a:srgbClr val="2A5C32"/>
                </a:solidFill>
                <a:latin typeface="Arial Narrow"/>
                <a:cs typeface="Arial Narrow"/>
              </a:rPr>
              <a:t>ASAP </a:t>
            </a:r>
            <a:r>
              <a:rPr sz="3400" spc="130" dirty="0">
                <a:solidFill>
                  <a:srgbClr val="2A5C32"/>
                </a:solidFill>
                <a:latin typeface="Arial Narrow"/>
                <a:cs typeface="Arial Narrow"/>
              </a:rPr>
              <a:t>Doctor’s</a:t>
            </a:r>
            <a:r>
              <a:rPr sz="3400" spc="5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400" spc="55" dirty="0">
                <a:solidFill>
                  <a:srgbClr val="2A5C32"/>
                </a:solidFill>
                <a:latin typeface="Arial Narrow"/>
                <a:cs typeface="Arial Narrow"/>
              </a:rPr>
              <a:t>Note-</a:t>
            </a:r>
            <a:r>
              <a:rPr sz="3400" spc="70" dirty="0">
                <a:solidFill>
                  <a:srgbClr val="2A5C32"/>
                </a:solidFill>
                <a:latin typeface="Arial Narrow"/>
                <a:cs typeface="Arial Narrow"/>
              </a:rPr>
              <a:t>Proof</a:t>
            </a:r>
            <a:endParaRPr sz="3400">
              <a:latin typeface="Arial Narrow"/>
              <a:cs typeface="Arial Narrow"/>
            </a:endParaRPr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33580" y="5968024"/>
            <a:ext cx="95250" cy="9524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33580" y="6710974"/>
            <a:ext cx="95250" cy="9524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33580" y="7453924"/>
            <a:ext cx="95250" cy="9524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33580" y="7825399"/>
            <a:ext cx="95250" cy="9524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0071804" y="5147860"/>
            <a:ext cx="3206115" cy="287782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764540">
              <a:lnSpc>
                <a:spcPct val="100000"/>
              </a:lnSpc>
              <a:spcBef>
                <a:spcPts val="835"/>
              </a:spcBef>
            </a:pPr>
            <a:r>
              <a:rPr sz="3400" spc="60" dirty="0">
                <a:solidFill>
                  <a:srgbClr val="2A5C32"/>
                </a:solidFill>
                <a:latin typeface="Arial Narrow"/>
                <a:cs typeface="Arial Narrow"/>
              </a:rPr>
              <a:t>Excused</a:t>
            </a:r>
            <a:endParaRPr sz="3400">
              <a:latin typeface="Arial Narrow"/>
              <a:cs typeface="Arial Narrow"/>
            </a:endParaRPr>
          </a:p>
          <a:p>
            <a:pPr marL="12700" marR="5080">
              <a:lnSpc>
                <a:spcPct val="116100"/>
              </a:lnSpc>
              <a:spcBef>
                <a:spcPts val="85"/>
              </a:spcBef>
            </a:pPr>
            <a:r>
              <a:rPr sz="2100" spc="-10" dirty="0">
                <a:solidFill>
                  <a:srgbClr val="2A5C32"/>
                </a:solidFill>
                <a:latin typeface="Lucida Sans"/>
                <a:cs typeface="Lucida Sans"/>
              </a:rPr>
              <a:t>Medical/Dental Appointment/Illness </a:t>
            </a:r>
            <a:r>
              <a:rPr sz="2100" dirty="0">
                <a:solidFill>
                  <a:srgbClr val="2A5C32"/>
                </a:solidFill>
                <a:latin typeface="Lucida Sans"/>
                <a:cs typeface="Lucida Sans"/>
              </a:rPr>
              <a:t>Court</a:t>
            </a:r>
            <a:r>
              <a:rPr sz="2100" spc="-65" dirty="0">
                <a:solidFill>
                  <a:srgbClr val="2A5C32"/>
                </a:solidFill>
                <a:latin typeface="Lucida Sans"/>
                <a:cs typeface="Lucida Sans"/>
              </a:rPr>
              <a:t> </a:t>
            </a:r>
            <a:r>
              <a:rPr sz="2100" spc="-20" dirty="0">
                <a:solidFill>
                  <a:srgbClr val="2A5C32"/>
                </a:solidFill>
                <a:latin typeface="Lucida Sans"/>
                <a:cs typeface="Lucida Sans"/>
              </a:rPr>
              <a:t>Date/</a:t>
            </a:r>
            <a:r>
              <a:rPr sz="2100" spc="-60" dirty="0">
                <a:solidFill>
                  <a:srgbClr val="2A5C32"/>
                </a:solidFill>
                <a:latin typeface="Lucida Sans"/>
                <a:cs typeface="Lucida Sans"/>
              </a:rPr>
              <a:t> </a:t>
            </a:r>
            <a:r>
              <a:rPr sz="2100" spc="-10" dirty="0">
                <a:solidFill>
                  <a:srgbClr val="2A5C32"/>
                </a:solidFill>
                <a:latin typeface="Lucida Sans"/>
                <a:cs typeface="Lucida Sans"/>
              </a:rPr>
              <a:t>Immigration Appointments </a:t>
            </a:r>
            <a:r>
              <a:rPr sz="2100" spc="35" dirty="0">
                <a:solidFill>
                  <a:srgbClr val="2A5C32"/>
                </a:solidFill>
                <a:latin typeface="Lucida Sans"/>
                <a:cs typeface="Lucida Sans"/>
              </a:rPr>
              <a:t>Bereavement</a:t>
            </a:r>
            <a:endParaRPr sz="21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100" spc="50" dirty="0">
                <a:solidFill>
                  <a:srgbClr val="2A5C32"/>
                </a:solidFill>
                <a:latin typeface="Lucida Sans"/>
                <a:cs typeface="Lucida Sans"/>
              </a:rPr>
              <a:t>School</a:t>
            </a:r>
            <a:r>
              <a:rPr sz="2100" spc="-125" dirty="0">
                <a:solidFill>
                  <a:srgbClr val="2A5C32"/>
                </a:solidFill>
                <a:latin typeface="Lucida Sans"/>
                <a:cs typeface="Lucida Sans"/>
              </a:rPr>
              <a:t> </a:t>
            </a:r>
            <a:r>
              <a:rPr sz="2100" spc="-10" dirty="0">
                <a:solidFill>
                  <a:srgbClr val="2A5C32"/>
                </a:solidFill>
                <a:latin typeface="Lucida Sans"/>
                <a:cs typeface="Lucida Sans"/>
              </a:rPr>
              <a:t>Business</a:t>
            </a:r>
            <a:endParaRPr sz="2100">
              <a:latin typeface="Lucida Sans"/>
              <a:cs typeface="Lucida Sans"/>
            </a:endParaRPr>
          </a:p>
        </p:txBody>
      </p:sp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934671" y="6108950"/>
            <a:ext cx="86804" cy="8680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934671" y="6467020"/>
            <a:ext cx="86804" cy="8680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934671" y="6825090"/>
            <a:ext cx="86804" cy="8680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934671" y="7183160"/>
            <a:ext cx="86804" cy="86804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3739361" y="5252608"/>
            <a:ext cx="4003675" cy="286321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056640">
              <a:lnSpc>
                <a:spcPct val="100000"/>
              </a:lnSpc>
              <a:spcBef>
                <a:spcPts val="245"/>
              </a:spcBef>
            </a:pPr>
            <a:r>
              <a:rPr sz="3400" spc="80" dirty="0">
                <a:solidFill>
                  <a:srgbClr val="2A5C32"/>
                </a:solidFill>
                <a:latin typeface="Arial Narrow"/>
                <a:cs typeface="Arial Narrow"/>
              </a:rPr>
              <a:t>Unexcused</a:t>
            </a:r>
            <a:endParaRPr sz="3400">
              <a:latin typeface="Arial Narrow"/>
              <a:cs typeface="Arial Narrow"/>
            </a:endParaRPr>
          </a:p>
          <a:p>
            <a:pPr marL="442595">
              <a:lnSpc>
                <a:spcPct val="100000"/>
              </a:lnSpc>
              <a:spcBef>
                <a:spcPts val="1390"/>
              </a:spcBef>
            </a:pPr>
            <a:r>
              <a:rPr sz="2050" spc="-10" dirty="0">
                <a:solidFill>
                  <a:srgbClr val="2A5C32"/>
                </a:solidFill>
                <a:latin typeface="Lucida Sans"/>
                <a:cs typeface="Lucida Sans"/>
              </a:rPr>
              <a:t>Babysitting</a:t>
            </a:r>
            <a:endParaRPr sz="2050">
              <a:latin typeface="Lucida Sans"/>
              <a:cs typeface="Lucida Sans"/>
            </a:endParaRPr>
          </a:p>
          <a:p>
            <a:pPr marL="442595" marR="67310">
              <a:lnSpc>
                <a:spcPct val="114599"/>
              </a:lnSpc>
            </a:pPr>
            <a:r>
              <a:rPr sz="2050" spc="-20" dirty="0">
                <a:solidFill>
                  <a:srgbClr val="2A5C32"/>
                </a:solidFill>
                <a:latin typeface="Lucida Sans"/>
                <a:cs typeface="Lucida Sans"/>
              </a:rPr>
              <a:t>Oversleeping/</a:t>
            </a:r>
            <a:r>
              <a:rPr sz="2050" spc="-95" dirty="0">
                <a:solidFill>
                  <a:srgbClr val="2A5C32"/>
                </a:solidFill>
                <a:latin typeface="Lucida Sans"/>
                <a:cs typeface="Lucida Sans"/>
              </a:rPr>
              <a:t> </a:t>
            </a:r>
            <a:r>
              <a:rPr sz="2050" spc="-30" dirty="0">
                <a:solidFill>
                  <a:srgbClr val="2A5C32"/>
                </a:solidFill>
                <a:latin typeface="Lucida Sans"/>
                <a:cs typeface="Lucida Sans"/>
              </a:rPr>
              <a:t>getting</a:t>
            </a:r>
            <a:r>
              <a:rPr sz="2050" spc="-90" dirty="0">
                <a:solidFill>
                  <a:srgbClr val="2A5C32"/>
                </a:solidFill>
                <a:latin typeface="Lucida Sans"/>
                <a:cs typeface="Lucida Sans"/>
              </a:rPr>
              <a:t> </a:t>
            </a:r>
            <a:r>
              <a:rPr sz="2050" spc="-10" dirty="0">
                <a:solidFill>
                  <a:srgbClr val="2A5C32"/>
                </a:solidFill>
                <a:latin typeface="Lucida Sans"/>
                <a:cs typeface="Lucida Sans"/>
              </a:rPr>
              <a:t>ready Vacation</a:t>
            </a:r>
            <a:endParaRPr sz="2050">
              <a:latin typeface="Lucida Sans"/>
              <a:cs typeface="Lucida Sans"/>
            </a:endParaRPr>
          </a:p>
          <a:p>
            <a:pPr marL="442595">
              <a:lnSpc>
                <a:spcPct val="100000"/>
              </a:lnSpc>
              <a:spcBef>
                <a:spcPts val="360"/>
              </a:spcBef>
            </a:pPr>
            <a:r>
              <a:rPr sz="2050" spc="-10" dirty="0">
                <a:solidFill>
                  <a:srgbClr val="2A5C32"/>
                </a:solidFill>
                <a:latin typeface="Lucida Sans"/>
                <a:cs typeface="Lucida Sans"/>
              </a:rPr>
              <a:t>Skipping</a:t>
            </a:r>
            <a:endParaRPr sz="2050">
              <a:latin typeface="Lucida Sans"/>
              <a:cs typeface="Lucida Sans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415" dirty="0"/>
              <a:t>ACHIEVEMENT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325" dirty="0"/>
              <a:t>COMMUNITY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680911" y="9077079"/>
            <a:ext cx="3378835" cy="89408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4650" spc="-380" dirty="0">
                <a:solidFill>
                  <a:srgbClr val="2A5C32"/>
                </a:solidFill>
                <a:latin typeface="Arial Narrow"/>
                <a:cs typeface="Arial Narrow"/>
              </a:rPr>
              <a:t>RESPONSIBILITY</a:t>
            </a:r>
            <a:endParaRPr sz="4650">
              <a:latin typeface="Arial Narrow"/>
              <a:cs typeface="Arial Narro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875647" y="9074280"/>
            <a:ext cx="2720340" cy="93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850" spc="-540" dirty="0">
                <a:solidFill>
                  <a:srgbClr val="2A5C32"/>
                </a:solidFill>
                <a:latin typeface="Arial Narrow"/>
                <a:cs typeface="Arial Narrow"/>
              </a:rPr>
              <a:t>KNOWLEDGE</a:t>
            </a:r>
            <a:endParaRPr sz="4850">
              <a:latin typeface="Arial Narrow"/>
              <a:cs typeface="Arial Narro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63111" y="9090790"/>
            <a:ext cx="2608580" cy="93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850" spc="-415" dirty="0">
                <a:solidFill>
                  <a:srgbClr val="2A5C32"/>
                </a:solidFill>
                <a:latin typeface="Arial Narrow"/>
                <a:cs typeface="Arial Narrow"/>
              </a:rPr>
              <a:t>TEAMWORK</a:t>
            </a:r>
            <a:endParaRPr sz="4850">
              <a:latin typeface="Arial Narrow"/>
              <a:cs typeface="Arial Narrow"/>
            </a:endParaRPr>
          </a:p>
        </p:txBody>
      </p:sp>
      <p:sp>
        <p:nvSpPr>
          <p:cNvPr id="28" name="object 28"/>
          <p:cNvSpPr txBox="1"/>
          <p:nvPr/>
        </p:nvSpPr>
        <p:spPr>
          <a:xfrm rot="960000">
            <a:off x="13766272" y="1693541"/>
            <a:ext cx="295352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4"/>
              </a:lnSpc>
            </a:pPr>
            <a:r>
              <a:rPr sz="5400" spc="217" baseline="2314" dirty="0">
                <a:solidFill>
                  <a:srgbClr val="2A5C32"/>
                </a:solidFill>
                <a:latin typeface="Arial Narrow"/>
                <a:cs typeface="Arial Narrow"/>
              </a:rPr>
              <a:t>M</a:t>
            </a:r>
            <a:r>
              <a:rPr sz="5400" spc="217" baseline="1543" dirty="0">
                <a:solidFill>
                  <a:srgbClr val="2A5C32"/>
                </a:solidFill>
                <a:latin typeface="Arial Narrow"/>
                <a:cs typeface="Arial Narrow"/>
              </a:rPr>
              <a:t>on</a:t>
            </a:r>
            <a:r>
              <a:rPr sz="3600" spc="145" dirty="0">
                <a:solidFill>
                  <a:srgbClr val="2A5C32"/>
                </a:solidFill>
                <a:latin typeface="Arial Narrow"/>
                <a:cs typeface="Arial Narrow"/>
              </a:rPr>
              <a:t>thly</a:t>
            </a:r>
            <a:r>
              <a:rPr sz="3600" spc="-3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600" spc="70" dirty="0">
                <a:solidFill>
                  <a:srgbClr val="2A5C32"/>
                </a:solidFill>
                <a:latin typeface="Arial Narrow"/>
                <a:cs typeface="Arial Narrow"/>
              </a:rPr>
              <a:t>Perfe</a:t>
            </a:r>
            <a:r>
              <a:rPr sz="5400" spc="104" baseline="-1543" dirty="0">
                <a:solidFill>
                  <a:srgbClr val="2A5C32"/>
                </a:solidFill>
                <a:latin typeface="Arial Narrow"/>
                <a:cs typeface="Arial Narrow"/>
              </a:rPr>
              <a:t>ct</a:t>
            </a:r>
            <a:endParaRPr sz="5400" baseline="-1543">
              <a:latin typeface="Arial Narrow"/>
              <a:cs typeface="Arial Narrow"/>
            </a:endParaRPr>
          </a:p>
        </p:txBody>
      </p:sp>
      <p:sp>
        <p:nvSpPr>
          <p:cNvPr id="29" name="object 29"/>
          <p:cNvSpPr txBox="1"/>
          <p:nvPr/>
        </p:nvSpPr>
        <p:spPr>
          <a:xfrm rot="960000">
            <a:off x="13252927" y="2308482"/>
            <a:ext cx="361243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4"/>
              </a:lnSpc>
            </a:pPr>
            <a:r>
              <a:rPr sz="5400" spc="120" baseline="1543" dirty="0">
                <a:solidFill>
                  <a:srgbClr val="2A5C32"/>
                </a:solidFill>
                <a:latin typeface="Arial Narrow"/>
                <a:cs typeface="Arial Narrow"/>
              </a:rPr>
              <a:t>A</a:t>
            </a:r>
            <a:r>
              <a:rPr sz="3600" spc="80" dirty="0">
                <a:solidFill>
                  <a:srgbClr val="2A5C32"/>
                </a:solidFill>
                <a:latin typeface="Arial Narrow"/>
                <a:cs typeface="Arial Narrow"/>
              </a:rPr>
              <a:t>ttendanc</a:t>
            </a:r>
            <a:r>
              <a:rPr sz="5400" spc="120" baseline="-1543" dirty="0">
                <a:solidFill>
                  <a:srgbClr val="2A5C32"/>
                </a:solidFill>
                <a:latin typeface="Arial Narrow"/>
                <a:cs typeface="Arial Narrow"/>
              </a:rPr>
              <a:t>e</a:t>
            </a:r>
            <a:r>
              <a:rPr sz="5400" spc="-172" baseline="-1543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400" baseline="-1543" dirty="0">
                <a:solidFill>
                  <a:srgbClr val="2A5C32"/>
                </a:solidFill>
                <a:latin typeface="Arial Narrow"/>
                <a:cs typeface="Arial Narrow"/>
              </a:rPr>
              <a:t>&amp;</a:t>
            </a:r>
            <a:r>
              <a:rPr sz="5400" spc="-165" baseline="-1543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5400" spc="-615" baseline="-2314" dirty="0">
                <a:solidFill>
                  <a:srgbClr val="2A5C32"/>
                </a:solidFill>
                <a:latin typeface="Arial Narrow"/>
                <a:cs typeface="Arial Narrow"/>
              </a:rPr>
              <a:t>TR</a:t>
            </a:r>
            <a:r>
              <a:rPr sz="5400" spc="-615" baseline="-3086" dirty="0">
                <a:solidFill>
                  <a:srgbClr val="2A5C32"/>
                </a:solidFill>
                <a:latin typeface="Arial Narrow"/>
                <a:cs typeface="Arial Narrow"/>
              </a:rPr>
              <a:t>ACK</a:t>
            </a:r>
            <a:endParaRPr sz="5400" baseline="-3086">
              <a:latin typeface="Arial Narrow"/>
              <a:cs typeface="Arial Narrow"/>
            </a:endParaRPr>
          </a:p>
        </p:txBody>
      </p:sp>
      <p:sp>
        <p:nvSpPr>
          <p:cNvPr id="30" name="object 30"/>
          <p:cNvSpPr txBox="1"/>
          <p:nvPr/>
        </p:nvSpPr>
        <p:spPr>
          <a:xfrm rot="960000">
            <a:off x="14306152" y="2914711"/>
            <a:ext cx="1143412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60"/>
              </a:lnSpc>
            </a:pPr>
            <a:r>
              <a:rPr sz="3600" spc="-10" dirty="0">
                <a:solidFill>
                  <a:srgbClr val="2A5C32"/>
                </a:solidFill>
                <a:latin typeface="Arial Narrow"/>
                <a:cs typeface="Arial Narrow"/>
              </a:rPr>
              <a:t>Cards</a:t>
            </a:r>
            <a:endParaRPr sz="3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9764" y="329043"/>
            <a:ext cx="7734934" cy="1626235"/>
          </a:xfrm>
          <a:custGeom>
            <a:avLst/>
            <a:gdLst/>
            <a:ahLst/>
            <a:cxnLst/>
            <a:rect l="l" t="t" r="r" b="b"/>
            <a:pathLst>
              <a:path w="7734934" h="1626235">
                <a:moveTo>
                  <a:pt x="6990104" y="1625990"/>
                </a:moveTo>
                <a:lnTo>
                  <a:pt x="744344" y="1625990"/>
                </a:lnTo>
                <a:lnTo>
                  <a:pt x="726071" y="1625766"/>
                </a:lnTo>
                <a:lnTo>
                  <a:pt x="671385" y="1622406"/>
                </a:lnTo>
                <a:lnTo>
                  <a:pt x="617094" y="1615032"/>
                </a:lnTo>
                <a:lnTo>
                  <a:pt x="563482" y="1603683"/>
                </a:lnTo>
                <a:lnTo>
                  <a:pt x="510851" y="1588420"/>
                </a:lnTo>
                <a:lnTo>
                  <a:pt x="459495" y="1569329"/>
                </a:lnTo>
                <a:lnTo>
                  <a:pt x="409683" y="1546514"/>
                </a:lnTo>
                <a:lnTo>
                  <a:pt x="361674" y="1520091"/>
                </a:lnTo>
                <a:lnTo>
                  <a:pt x="315739" y="1490206"/>
                </a:lnTo>
                <a:lnTo>
                  <a:pt x="272137" y="1457031"/>
                </a:lnTo>
                <a:lnTo>
                  <a:pt x="231092" y="1420738"/>
                </a:lnTo>
                <a:lnTo>
                  <a:pt x="192821" y="1381517"/>
                </a:lnTo>
                <a:lnTo>
                  <a:pt x="157539" y="1339585"/>
                </a:lnTo>
                <a:lnTo>
                  <a:pt x="125444" y="1295180"/>
                </a:lnTo>
                <a:lnTo>
                  <a:pt x="96702" y="1248536"/>
                </a:lnTo>
                <a:lnTo>
                  <a:pt x="71464" y="1199893"/>
                </a:lnTo>
                <a:lnTo>
                  <a:pt x="49874" y="1149526"/>
                </a:lnTo>
                <a:lnTo>
                  <a:pt x="32051" y="1097717"/>
                </a:lnTo>
                <a:lnTo>
                  <a:pt x="18086" y="1044737"/>
                </a:lnTo>
                <a:lnTo>
                  <a:pt x="8055" y="990864"/>
                </a:lnTo>
                <a:lnTo>
                  <a:pt x="2016" y="936398"/>
                </a:lnTo>
                <a:lnTo>
                  <a:pt x="0" y="881646"/>
                </a:lnTo>
                <a:lnTo>
                  <a:pt x="0" y="744344"/>
                </a:lnTo>
                <a:lnTo>
                  <a:pt x="2016" y="689591"/>
                </a:lnTo>
                <a:lnTo>
                  <a:pt x="8055" y="635125"/>
                </a:lnTo>
                <a:lnTo>
                  <a:pt x="18086" y="581251"/>
                </a:lnTo>
                <a:lnTo>
                  <a:pt x="32051" y="528271"/>
                </a:lnTo>
                <a:lnTo>
                  <a:pt x="49874" y="476462"/>
                </a:lnTo>
                <a:lnTo>
                  <a:pt x="71464" y="426095"/>
                </a:lnTo>
                <a:lnTo>
                  <a:pt x="96702" y="377452"/>
                </a:lnTo>
                <a:lnTo>
                  <a:pt x="125444" y="330808"/>
                </a:lnTo>
                <a:lnTo>
                  <a:pt x="157539" y="286403"/>
                </a:lnTo>
                <a:lnTo>
                  <a:pt x="192821" y="244472"/>
                </a:lnTo>
                <a:lnTo>
                  <a:pt x="231092" y="205250"/>
                </a:lnTo>
                <a:lnTo>
                  <a:pt x="272137" y="168958"/>
                </a:lnTo>
                <a:lnTo>
                  <a:pt x="315739" y="135782"/>
                </a:lnTo>
                <a:lnTo>
                  <a:pt x="361674" y="105898"/>
                </a:lnTo>
                <a:lnTo>
                  <a:pt x="409683" y="79474"/>
                </a:lnTo>
                <a:lnTo>
                  <a:pt x="459495" y="56659"/>
                </a:lnTo>
                <a:lnTo>
                  <a:pt x="510851" y="37569"/>
                </a:lnTo>
                <a:lnTo>
                  <a:pt x="563482" y="22306"/>
                </a:lnTo>
                <a:lnTo>
                  <a:pt x="617094" y="10957"/>
                </a:lnTo>
                <a:lnTo>
                  <a:pt x="671385" y="3584"/>
                </a:lnTo>
                <a:lnTo>
                  <a:pt x="726071" y="224"/>
                </a:lnTo>
                <a:lnTo>
                  <a:pt x="744344" y="0"/>
                </a:lnTo>
                <a:lnTo>
                  <a:pt x="6990104" y="0"/>
                </a:lnTo>
                <a:lnTo>
                  <a:pt x="7044857" y="2016"/>
                </a:lnTo>
                <a:lnTo>
                  <a:pt x="7099322" y="8055"/>
                </a:lnTo>
                <a:lnTo>
                  <a:pt x="7153196" y="18086"/>
                </a:lnTo>
                <a:lnTo>
                  <a:pt x="7206176" y="32051"/>
                </a:lnTo>
                <a:lnTo>
                  <a:pt x="7257984" y="49873"/>
                </a:lnTo>
                <a:lnTo>
                  <a:pt x="7308352" y="71464"/>
                </a:lnTo>
                <a:lnTo>
                  <a:pt x="7356994" y="96702"/>
                </a:lnTo>
                <a:lnTo>
                  <a:pt x="7403638" y="125444"/>
                </a:lnTo>
                <a:lnTo>
                  <a:pt x="7448043" y="157539"/>
                </a:lnTo>
                <a:lnTo>
                  <a:pt x="7489975" y="192820"/>
                </a:lnTo>
                <a:lnTo>
                  <a:pt x="7529196" y="231092"/>
                </a:lnTo>
                <a:lnTo>
                  <a:pt x="7565490" y="272136"/>
                </a:lnTo>
                <a:lnTo>
                  <a:pt x="7598665" y="315739"/>
                </a:lnTo>
                <a:lnTo>
                  <a:pt x="7628549" y="361673"/>
                </a:lnTo>
                <a:lnTo>
                  <a:pt x="7654972" y="409682"/>
                </a:lnTo>
                <a:lnTo>
                  <a:pt x="7677787" y="459495"/>
                </a:lnTo>
                <a:lnTo>
                  <a:pt x="7696878" y="510851"/>
                </a:lnTo>
                <a:lnTo>
                  <a:pt x="7712141" y="563482"/>
                </a:lnTo>
                <a:lnTo>
                  <a:pt x="7723491" y="617094"/>
                </a:lnTo>
                <a:lnTo>
                  <a:pt x="7730864" y="671385"/>
                </a:lnTo>
                <a:lnTo>
                  <a:pt x="7734224" y="726071"/>
                </a:lnTo>
                <a:lnTo>
                  <a:pt x="7734448" y="744344"/>
                </a:lnTo>
                <a:lnTo>
                  <a:pt x="7734448" y="881646"/>
                </a:lnTo>
                <a:lnTo>
                  <a:pt x="7732432" y="936398"/>
                </a:lnTo>
                <a:lnTo>
                  <a:pt x="7726392" y="990864"/>
                </a:lnTo>
                <a:lnTo>
                  <a:pt x="7716361" y="1044737"/>
                </a:lnTo>
                <a:lnTo>
                  <a:pt x="7702397" y="1097717"/>
                </a:lnTo>
                <a:lnTo>
                  <a:pt x="7684574" y="1149526"/>
                </a:lnTo>
                <a:lnTo>
                  <a:pt x="7662983" y="1199893"/>
                </a:lnTo>
                <a:lnTo>
                  <a:pt x="7637745" y="1248536"/>
                </a:lnTo>
                <a:lnTo>
                  <a:pt x="7609003" y="1295180"/>
                </a:lnTo>
                <a:lnTo>
                  <a:pt x="7576908" y="1339585"/>
                </a:lnTo>
                <a:lnTo>
                  <a:pt x="7541627" y="1381517"/>
                </a:lnTo>
                <a:lnTo>
                  <a:pt x="7503355" y="1420738"/>
                </a:lnTo>
                <a:lnTo>
                  <a:pt x="7462311" y="1457031"/>
                </a:lnTo>
                <a:lnTo>
                  <a:pt x="7418708" y="1490206"/>
                </a:lnTo>
                <a:lnTo>
                  <a:pt x="7372774" y="1520091"/>
                </a:lnTo>
                <a:lnTo>
                  <a:pt x="7324765" y="1546514"/>
                </a:lnTo>
                <a:lnTo>
                  <a:pt x="7274952" y="1569329"/>
                </a:lnTo>
                <a:lnTo>
                  <a:pt x="7223597" y="1588420"/>
                </a:lnTo>
                <a:lnTo>
                  <a:pt x="7170965" y="1603683"/>
                </a:lnTo>
                <a:lnTo>
                  <a:pt x="7117353" y="1615032"/>
                </a:lnTo>
                <a:lnTo>
                  <a:pt x="7063063" y="1622406"/>
                </a:lnTo>
                <a:lnTo>
                  <a:pt x="7008377" y="1625766"/>
                </a:lnTo>
                <a:lnTo>
                  <a:pt x="6990104" y="162599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805" y="70232"/>
            <a:ext cx="2040786" cy="210502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267700" y="5709676"/>
            <a:ext cx="8315959" cy="2863215"/>
            <a:chOff x="9267700" y="5709676"/>
            <a:chExt cx="8315959" cy="2863215"/>
          </a:xfrm>
        </p:grpSpPr>
        <p:sp>
          <p:nvSpPr>
            <p:cNvPr id="5" name="object 5"/>
            <p:cNvSpPr/>
            <p:nvPr/>
          </p:nvSpPr>
          <p:spPr>
            <a:xfrm>
              <a:off x="9267698" y="5712586"/>
              <a:ext cx="8116570" cy="2857500"/>
            </a:xfrm>
            <a:custGeom>
              <a:avLst/>
              <a:gdLst/>
              <a:ahLst/>
              <a:cxnLst/>
              <a:rect l="l" t="t" r="r" b="b"/>
              <a:pathLst>
                <a:path w="8116569" h="2857500">
                  <a:moveTo>
                    <a:pt x="8116189" y="0"/>
                  </a:moveTo>
                  <a:lnTo>
                    <a:pt x="0" y="0"/>
                  </a:lnTo>
                  <a:lnTo>
                    <a:pt x="0" y="2856903"/>
                  </a:lnTo>
                  <a:lnTo>
                    <a:pt x="8116189" y="2856903"/>
                  </a:lnTo>
                  <a:lnTo>
                    <a:pt x="8116189" y="0"/>
                  </a:lnTo>
                  <a:close/>
                </a:path>
              </a:pathLst>
            </a:custGeom>
            <a:solidFill>
              <a:srgbClr val="D9F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364278" y="5709676"/>
              <a:ext cx="5219065" cy="2863215"/>
            </a:xfrm>
            <a:custGeom>
              <a:avLst/>
              <a:gdLst/>
              <a:ahLst/>
              <a:cxnLst/>
              <a:rect l="l" t="t" r="r" b="b"/>
              <a:pathLst>
                <a:path w="5219065" h="2863215">
                  <a:moveTo>
                    <a:pt x="5219047" y="2862847"/>
                  </a:moveTo>
                  <a:lnTo>
                    <a:pt x="0" y="2862847"/>
                  </a:lnTo>
                  <a:lnTo>
                    <a:pt x="0" y="0"/>
                  </a:lnTo>
                  <a:lnTo>
                    <a:pt x="5219047" y="0"/>
                  </a:lnTo>
                  <a:lnTo>
                    <a:pt x="5219047" y="2862847"/>
                  </a:lnTo>
                  <a:close/>
                </a:path>
              </a:pathLst>
            </a:custGeom>
            <a:solidFill>
              <a:srgbClr val="FF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23103" y="851893"/>
            <a:ext cx="3435545" cy="411465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9515" rIns="0" bIns="0" rtlCol="0">
            <a:spAutoFit/>
          </a:bodyPr>
          <a:lstStyle/>
          <a:p>
            <a:pPr marL="2212340">
              <a:lnSpc>
                <a:spcPct val="100000"/>
              </a:lnSpc>
              <a:spcBef>
                <a:spcPts val="100"/>
              </a:spcBef>
            </a:pPr>
            <a:r>
              <a:rPr sz="7400" spc="70" dirty="0"/>
              <a:t>Tardy</a:t>
            </a:r>
            <a:r>
              <a:rPr sz="7400" spc="55" dirty="0"/>
              <a:t> </a:t>
            </a:r>
            <a:r>
              <a:rPr sz="7400" spc="245" dirty="0"/>
              <a:t>Policy</a:t>
            </a:r>
            <a:endParaRPr sz="7400"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9537" y="2979641"/>
            <a:ext cx="228600" cy="2285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512201" y="2576017"/>
            <a:ext cx="13752830" cy="2597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531609">
              <a:lnSpc>
                <a:spcPct val="115999"/>
              </a:lnSpc>
              <a:spcBef>
                <a:spcPts val="95"/>
              </a:spcBef>
            </a:pPr>
            <a:r>
              <a:rPr sz="4850" spc="75" dirty="0">
                <a:solidFill>
                  <a:srgbClr val="2A5C32"/>
                </a:solidFill>
                <a:latin typeface="Arial Narrow"/>
                <a:cs typeface="Arial Narrow"/>
              </a:rPr>
              <a:t>Tardy-</a:t>
            </a:r>
            <a:r>
              <a:rPr sz="4850" spc="5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850" spc="-229" dirty="0">
                <a:solidFill>
                  <a:srgbClr val="2A5C32"/>
                </a:solidFill>
                <a:latin typeface="Arial Narrow"/>
                <a:cs typeface="Arial Narrow"/>
              </a:rPr>
              <a:t>1-</a:t>
            </a:r>
            <a:r>
              <a:rPr sz="4850" spc="170" dirty="0">
                <a:solidFill>
                  <a:srgbClr val="2A5C32"/>
                </a:solidFill>
                <a:latin typeface="Arial Narrow"/>
                <a:cs typeface="Arial Narrow"/>
              </a:rPr>
              <a:t>20</a:t>
            </a:r>
            <a:r>
              <a:rPr sz="4850" spc="5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850" spc="265" dirty="0">
                <a:solidFill>
                  <a:srgbClr val="2A5C32"/>
                </a:solidFill>
                <a:latin typeface="Arial Narrow"/>
                <a:cs typeface="Arial Narrow"/>
              </a:rPr>
              <a:t>minutes</a:t>
            </a:r>
            <a:r>
              <a:rPr sz="4850" spc="5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850" spc="215" dirty="0">
                <a:solidFill>
                  <a:srgbClr val="2A5C32"/>
                </a:solidFill>
                <a:latin typeface="Arial Narrow"/>
                <a:cs typeface="Arial Narrow"/>
              </a:rPr>
              <a:t>late </a:t>
            </a:r>
            <a:r>
              <a:rPr sz="4850" spc="140" dirty="0">
                <a:solidFill>
                  <a:srgbClr val="2A5C32"/>
                </a:solidFill>
                <a:latin typeface="Arial Narrow"/>
                <a:cs typeface="Arial Narrow"/>
              </a:rPr>
              <a:t>Truancy-</a:t>
            </a:r>
            <a:r>
              <a:rPr sz="4850" spc="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850" spc="-150" dirty="0">
                <a:solidFill>
                  <a:srgbClr val="2A5C32"/>
                </a:solidFill>
                <a:latin typeface="Arial Narrow"/>
                <a:cs typeface="Arial Narrow"/>
              </a:rPr>
              <a:t>21</a:t>
            </a:r>
            <a:r>
              <a:rPr sz="4850" spc="1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850" spc="265" dirty="0">
                <a:solidFill>
                  <a:srgbClr val="2A5C32"/>
                </a:solidFill>
                <a:latin typeface="Arial Narrow"/>
                <a:cs typeface="Arial Narrow"/>
              </a:rPr>
              <a:t>minutes</a:t>
            </a:r>
            <a:r>
              <a:rPr sz="4850" spc="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850" spc="265" dirty="0">
                <a:solidFill>
                  <a:srgbClr val="2A5C32"/>
                </a:solidFill>
                <a:latin typeface="Arial Narrow"/>
                <a:cs typeface="Arial Narrow"/>
              </a:rPr>
              <a:t>or</a:t>
            </a:r>
            <a:r>
              <a:rPr sz="4850" spc="1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850" spc="200" dirty="0">
                <a:solidFill>
                  <a:srgbClr val="2A5C32"/>
                </a:solidFill>
                <a:latin typeface="Arial Narrow"/>
                <a:cs typeface="Arial Narrow"/>
              </a:rPr>
              <a:t>more.</a:t>
            </a:r>
            <a:endParaRPr sz="48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4850" dirty="0">
                <a:solidFill>
                  <a:srgbClr val="2A5C32"/>
                </a:solidFill>
                <a:latin typeface="Arial Narrow"/>
                <a:cs typeface="Arial Narrow"/>
              </a:rPr>
              <a:t>An</a:t>
            </a:r>
            <a:r>
              <a:rPr sz="4850" spc="2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850" spc="220" dirty="0">
                <a:solidFill>
                  <a:srgbClr val="2A5C32"/>
                </a:solidFill>
                <a:latin typeface="Arial Narrow"/>
                <a:cs typeface="Arial Narrow"/>
              </a:rPr>
              <a:t>absence</a:t>
            </a:r>
            <a:r>
              <a:rPr sz="4850" spc="2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850" spc="345" dirty="0">
                <a:solidFill>
                  <a:srgbClr val="2A5C32"/>
                </a:solidFill>
                <a:latin typeface="Arial Narrow"/>
                <a:cs typeface="Arial Narrow"/>
              </a:rPr>
              <a:t>will</a:t>
            </a:r>
            <a:r>
              <a:rPr sz="4850" spc="2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850" spc="185" dirty="0">
                <a:solidFill>
                  <a:srgbClr val="2A5C32"/>
                </a:solidFill>
                <a:latin typeface="Arial Narrow"/>
                <a:cs typeface="Arial Narrow"/>
              </a:rPr>
              <a:t>be</a:t>
            </a:r>
            <a:r>
              <a:rPr sz="4850" spc="2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850" spc="240" dirty="0">
                <a:solidFill>
                  <a:srgbClr val="2A5C32"/>
                </a:solidFill>
                <a:latin typeface="Arial Narrow"/>
                <a:cs typeface="Arial Narrow"/>
              </a:rPr>
              <a:t>considered</a:t>
            </a:r>
            <a:r>
              <a:rPr sz="4850" spc="2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850" spc="130" dirty="0">
                <a:solidFill>
                  <a:srgbClr val="2A5C32"/>
                </a:solidFill>
                <a:latin typeface="Arial Narrow"/>
                <a:cs typeface="Arial Narrow"/>
              </a:rPr>
              <a:t>a</a:t>
            </a:r>
            <a:r>
              <a:rPr sz="4850" spc="2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850" spc="265" dirty="0">
                <a:solidFill>
                  <a:srgbClr val="2A5C32"/>
                </a:solidFill>
                <a:latin typeface="Arial Narrow"/>
                <a:cs typeface="Arial Narrow"/>
              </a:rPr>
              <a:t>truancy</a:t>
            </a:r>
            <a:r>
              <a:rPr sz="4850" spc="2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850" spc="270" dirty="0">
                <a:solidFill>
                  <a:srgbClr val="2A5C32"/>
                </a:solidFill>
                <a:latin typeface="Arial Narrow"/>
                <a:cs typeface="Arial Narrow"/>
              </a:rPr>
              <a:t>if</a:t>
            </a:r>
            <a:r>
              <a:rPr sz="4850" spc="2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850" spc="250" dirty="0">
                <a:solidFill>
                  <a:srgbClr val="2A5C32"/>
                </a:solidFill>
                <a:latin typeface="Arial Narrow"/>
                <a:cs typeface="Arial Narrow"/>
              </a:rPr>
              <a:t>not</a:t>
            </a:r>
            <a:r>
              <a:rPr sz="4850" spc="2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850" spc="220" dirty="0">
                <a:solidFill>
                  <a:srgbClr val="2A5C32"/>
                </a:solidFill>
                <a:latin typeface="Arial Narrow"/>
                <a:cs typeface="Arial Narrow"/>
              </a:rPr>
              <a:t>excused</a:t>
            </a:r>
            <a:endParaRPr sz="4850">
              <a:latin typeface="Arial Narrow"/>
              <a:cs typeface="Arial Narrow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9537" y="3836891"/>
            <a:ext cx="228600" cy="2285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9537" y="4694141"/>
            <a:ext cx="228600" cy="2285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034095" y="5680905"/>
            <a:ext cx="1605280" cy="1711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835" algn="just">
              <a:lnSpc>
                <a:spcPct val="115199"/>
              </a:lnSpc>
              <a:spcBef>
                <a:spcPts val="100"/>
              </a:spcBef>
            </a:pPr>
            <a:r>
              <a:rPr sz="3200" dirty="0">
                <a:solidFill>
                  <a:srgbClr val="2A5C32"/>
                </a:solidFill>
                <a:latin typeface="Arial Narrow"/>
                <a:cs typeface="Arial Narrow"/>
              </a:rPr>
              <a:t>1st</a:t>
            </a:r>
            <a:r>
              <a:rPr sz="3200" spc="4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200" spc="-20" dirty="0">
                <a:solidFill>
                  <a:srgbClr val="2A5C32"/>
                </a:solidFill>
                <a:latin typeface="Arial Narrow"/>
                <a:cs typeface="Arial Narrow"/>
              </a:rPr>
              <a:t>Tardy </a:t>
            </a:r>
            <a:r>
              <a:rPr sz="3200" spc="114" dirty="0">
                <a:solidFill>
                  <a:srgbClr val="2A5C32"/>
                </a:solidFill>
                <a:latin typeface="Arial Narrow"/>
                <a:cs typeface="Arial Narrow"/>
              </a:rPr>
              <a:t>2nd</a:t>
            </a:r>
            <a:r>
              <a:rPr sz="3200" spc="2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200" spc="-20" dirty="0">
                <a:solidFill>
                  <a:srgbClr val="2A5C32"/>
                </a:solidFill>
                <a:latin typeface="Arial Narrow"/>
                <a:cs typeface="Arial Narrow"/>
              </a:rPr>
              <a:t>Tardy </a:t>
            </a:r>
            <a:r>
              <a:rPr sz="3200" spc="145" dirty="0">
                <a:solidFill>
                  <a:srgbClr val="2A5C32"/>
                </a:solidFill>
                <a:latin typeface="Arial Narrow"/>
                <a:cs typeface="Arial Narrow"/>
              </a:rPr>
              <a:t>3rd</a:t>
            </a:r>
            <a:r>
              <a:rPr sz="3200" spc="2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200" spc="-20" dirty="0">
                <a:solidFill>
                  <a:srgbClr val="2A5C32"/>
                </a:solidFill>
                <a:latin typeface="Arial Narrow"/>
                <a:cs typeface="Arial Narrow"/>
              </a:rPr>
              <a:t>Tardy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415" dirty="0"/>
              <a:t>ACHIEVEMENT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325" dirty="0"/>
              <a:t>COMMUNITY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680911" y="9077079"/>
            <a:ext cx="3378835" cy="89408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4650" spc="-380" dirty="0">
                <a:solidFill>
                  <a:srgbClr val="2A5C32"/>
                </a:solidFill>
                <a:latin typeface="Arial Narrow"/>
                <a:cs typeface="Arial Narrow"/>
              </a:rPr>
              <a:t>RESPONSIBILITY</a:t>
            </a:r>
            <a:endParaRPr sz="465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875647" y="9074280"/>
            <a:ext cx="2720340" cy="93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850" spc="-540" dirty="0">
                <a:solidFill>
                  <a:srgbClr val="2A5C32"/>
                </a:solidFill>
                <a:latin typeface="Arial Narrow"/>
                <a:cs typeface="Arial Narrow"/>
              </a:rPr>
              <a:t>KNOWLEDGE</a:t>
            </a:r>
            <a:endParaRPr sz="4850">
              <a:latin typeface="Arial Narrow"/>
              <a:cs typeface="Arial Narro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3111" y="9090790"/>
            <a:ext cx="2608580" cy="93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850" spc="-415" dirty="0">
                <a:solidFill>
                  <a:srgbClr val="2A5C32"/>
                </a:solidFill>
                <a:latin typeface="Arial Narrow"/>
                <a:cs typeface="Arial Narrow"/>
              </a:rPr>
              <a:t>TEAMWORK</a:t>
            </a:r>
            <a:endParaRPr sz="485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72046" y="7441201"/>
            <a:ext cx="15297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65" dirty="0">
                <a:solidFill>
                  <a:srgbClr val="2A5C32"/>
                </a:solidFill>
                <a:latin typeface="Arial Narrow"/>
                <a:cs typeface="Arial Narrow"/>
              </a:rPr>
              <a:t>4th</a:t>
            </a:r>
            <a:r>
              <a:rPr sz="3200" spc="1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200" spc="-20" dirty="0">
                <a:solidFill>
                  <a:srgbClr val="2A5C32"/>
                </a:solidFill>
                <a:latin typeface="Arial Narrow"/>
                <a:cs typeface="Arial Narrow"/>
              </a:rPr>
              <a:t>Tardy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84001" y="8003176"/>
            <a:ext cx="31057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30" dirty="0">
                <a:solidFill>
                  <a:srgbClr val="2A5C32"/>
                </a:solidFill>
                <a:latin typeface="Arial Narrow"/>
                <a:cs typeface="Arial Narrow"/>
              </a:rPr>
              <a:t>5th,</a:t>
            </a:r>
            <a:r>
              <a:rPr sz="3200" spc="4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200" spc="130" dirty="0">
                <a:solidFill>
                  <a:srgbClr val="2A5C32"/>
                </a:solidFill>
                <a:latin typeface="Arial Narrow"/>
                <a:cs typeface="Arial Narrow"/>
              </a:rPr>
              <a:t>8th,</a:t>
            </a:r>
            <a:r>
              <a:rPr sz="3200" spc="4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200" dirty="0">
                <a:solidFill>
                  <a:srgbClr val="2A5C32"/>
                </a:solidFill>
                <a:latin typeface="Arial Narrow"/>
                <a:cs typeface="Arial Narrow"/>
              </a:rPr>
              <a:t>10th</a:t>
            </a:r>
            <a:r>
              <a:rPr sz="3200" spc="4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3200" spc="-20" dirty="0">
                <a:solidFill>
                  <a:srgbClr val="2A5C32"/>
                </a:solidFill>
                <a:latin typeface="Arial Narrow"/>
                <a:cs typeface="Arial Narrow"/>
              </a:rPr>
              <a:t>Tardy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234848" y="5680166"/>
            <a:ext cx="1570355" cy="94106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2050" spc="55" dirty="0">
                <a:solidFill>
                  <a:srgbClr val="2A5C32"/>
                </a:solidFill>
                <a:latin typeface="Arial Narrow"/>
                <a:cs typeface="Arial Narrow"/>
              </a:rPr>
              <a:t>Warning</a:t>
            </a:r>
            <a:endParaRPr sz="205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2265"/>
              </a:spcBef>
            </a:pPr>
            <a:r>
              <a:rPr sz="2050" spc="55" dirty="0">
                <a:solidFill>
                  <a:srgbClr val="2A5C32"/>
                </a:solidFill>
                <a:latin typeface="Arial Narrow"/>
                <a:cs typeface="Arial Narrow"/>
              </a:rPr>
              <a:t>Parent</a:t>
            </a:r>
            <a:r>
              <a:rPr sz="205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2050" spc="55" dirty="0">
                <a:solidFill>
                  <a:srgbClr val="2A5C32"/>
                </a:solidFill>
                <a:latin typeface="Arial Narrow"/>
                <a:cs typeface="Arial Narrow"/>
              </a:rPr>
              <a:t>Contact</a:t>
            </a:r>
            <a:endParaRPr sz="205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435368" y="6880316"/>
            <a:ext cx="5168900" cy="340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50" spc="55" dirty="0">
                <a:solidFill>
                  <a:srgbClr val="2A5C32"/>
                </a:solidFill>
                <a:latin typeface="Arial Narrow"/>
                <a:cs typeface="Arial Narrow"/>
              </a:rPr>
              <a:t>Parent</a:t>
            </a:r>
            <a:r>
              <a:rPr sz="2050" spc="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2050" spc="65" dirty="0">
                <a:solidFill>
                  <a:srgbClr val="2A5C32"/>
                </a:solidFill>
                <a:latin typeface="Arial Narrow"/>
                <a:cs typeface="Arial Narrow"/>
              </a:rPr>
              <a:t>Contact</a:t>
            </a:r>
            <a:r>
              <a:rPr sz="2050" spc="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2050" dirty="0">
                <a:solidFill>
                  <a:srgbClr val="2A5C32"/>
                </a:solidFill>
                <a:latin typeface="Arial Narrow"/>
                <a:cs typeface="Arial Narrow"/>
              </a:rPr>
              <a:t>&amp;</a:t>
            </a:r>
            <a:r>
              <a:rPr sz="2050" spc="1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2050" spc="50" dirty="0">
                <a:solidFill>
                  <a:srgbClr val="2A5C32"/>
                </a:solidFill>
                <a:latin typeface="Arial Narrow"/>
                <a:cs typeface="Arial Narrow"/>
              </a:rPr>
              <a:t>Teacher</a:t>
            </a:r>
            <a:r>
              <a:rPr sz="2050" spc="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2050" spc="75" dirty="0">
                <a:solidFill>
                  <a:srgbClr val="2A5C32"/>
                </a:solidFill>
                <a:latin typeface="Arial Narrow"/>
                <a:cs typeface="Arial Narrow"/>
              </a:rPr>
              <a:t>Assigned</a:t>
            </a:r>
            <a:r>
              <a:rPr sz="2050" spc="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2050" spc="50" dirty="0">
                <a:solidFill>
                  <a:srgbClr val="2A5C32"/>
                </a:solidFill>
                <a:latin typeface="Arial Narrow"/>
                <a:cs typeface="Arial Narrow"/>
              </a:rPr>
              <a:t>Consequence</a:t>
            </a:r>
            <a:endParaRPr sz="205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335331" y="7480391"/>
            <a:ext cx="3369310" cy="94106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2050" spc="50" dirty="0">
                <a:solidFill>
                  <a:srgbClr val="2A5C32"/>
                </a:solidFill>
                <a:latin typeface="Arial Narrow"/>
                <a:cs typeface="Arial Narrow"/>
              </a:rPr>
              <a:t>Teacher</a:t>
            </a:r>
            <a:r>
              <a:rPr sz="2050" spc="2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2050" spc="75" dirty="0">
                <a:solidFill>
                  <a:srgbClr val="2A5C32"/>
                </a:solidFill>
                <a:latin typeface="Arial Narrow"/>
                <a:cs typeface="Arial Narrow"/>
              </a:rPr>
              <a:t>Assigned</a:t>
            </a:r>
            <a:r>
              <a:rPr sz="2050" spc="2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2050" spc="50" dirty="0">
                <a:solidFill>
                  <a:srgbClr val="2A5C32"/>
                </a:solidFill>
                <a:latin typeface="Arial Narrow"/>
                <a:cs typeface="Arial Narrow"/>
              </a:rPr>
              <a:t>Consequence</a:t>
            </a:r>
            <a:endParaRPr sz="2050">
              <a:latin typeface="Arial Narrow"/>
              <a:cs typeface="Arial Narrow"/>
            </a:endParaRPr>
          </a:p>
          <a:p>
            <a:pPr marR="53975" algn="ctr">
              <a:lnSpc>
                <a:spcPct val="100000"/>
              </a:lnSpc>
              <a:spcBef>
                <a:spcPts val="2265"/>
              </a:spcBef>
            </a:pPr>
            <a:r>
              <a:rPr sz="2050" spc="-105" dirty="0">
                <a:solidFill>
                  <a:srgbClr val="2A5C32"/>
                </a:solidFill>
                <a:latin typeface="Arial Narrow"/>
                <a:cs typeface="Arial Narrow"/>
              </a:rPr>
              <a:t>WIN</a:t>
            </a:r>
            <a:r>
              <a:rPr sz="205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2050" spc="85" dirty="0">
                <a:solidFill>
                  <a:srgbClr val="2A5C32"/>
                </a:solidFill>
                <a:latin typeface="Arial Narrow"/>
                <a:cs typeface="Arial Narrow"/>
              </a:rPr>
              <a:t>Afterschool</a:t>
            </a:r>
            <a:endParaRPr sz="20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9764" y="329043"/>
            <a:ext cx="7734934" cy="1626235"/>
          </a:xfrm>
          <a:custGeom>
            <a:avLst/>
            <a:gdLst/>
            <a:ahLst/>
            <a:cxnLst/>
            <a:rect l="l" t="t" r="r" b="b"/>
            <a:pathLst>
              <a:path w="7734934" h="1626235">
                <a:moveTo>
                  <a:pt x="6990104" y="1625990"/>
                </a:moveTo>
                <a:lnTo>
                  <a:pt x="744344" y="1625990"/>
                </a:lnTo>
                <a:lnTo>
                  <a:pt x="726071" y="1625766"/>
                </a:lnTo>
                <a:lnTo>
                  <a:pt x="671385" y="1622406"/>
                </a:lnTo>
                <a:lnTo>
                  <a:pt x="617094" y="1615032"/>
                </a:lnTo>
                <a:lnTo>
                  <a:pt x="563482" y="1603683"/>
                </a:lnTo>
                <a:lnTo>
                  <a:pt x="510851" y="1588420"/>
                </a:lnTo>
                <a:lnTo>
                  <a:pt x="459495" y="1569329"/>
                </a:lnTo>
                <a:lnTo>
                  <a:pt x="409683" y="1546514"/>
                </a:lnTo>
                <a:lnTo>
                  <a:pt x="361674" y="1520091"/>
                </a:lnTo>
                <a:lnTo>
                  <a:pt x="315739" y="1490206"/>
                </a:lnTo>
                <a:lnTo>
                  <a:pt x="272137" y="1457031"/>
                </a:lnTo>
                <a:lnTo>
                  <a:pt x="231092" y="1420738"/>
                </a:lnTo>
                <a:lnTo>
                  <a:pt x="192821" y="1381517"/>
                </a:lnTo>
                <a:lnTo>
                  <a:pt x="157539" y="1339585"/>
                </a:lnTo>
                <a:lnTo>
                  <a:pt x="125444" y="1295180"/>
                </a:lnTo>
                <a:lnTo>
                  <a:pt x="96702" y="1248536"/>
                </a:lnTo>
                <a:lnTo>
                  <a:pt x="71464" y="1199893"/>
                </a:lnTo>
                <a:lnTo>
                  <a:pt x="49874" y="1149526"/>
                </a:lnTo>
                <a:lnTo>
                  <a:pt x="32051" y="1097717"/>
                </a:lnTo>
                <a:lnTo>
                  <a:pt x="18086" y="1044737"/>
                </a:lnTo>
                <a:lnTo>
                  <a:pt x="8055" y="990864"/>
                </a:lnTo>
                <a:lnTo>
                  <a:pt x="2016" y="936398"/>
                </a:lnTo>
                <a:lnTo>
                  <a:pt x="0" y="881646"/>
                </a:lnTo>
                <a:lnTo>
                  <a:pt x="0" y="744344"/>
                </a:lnTo>
                <a:lnTo>
                  <a:pt x="2016" y="689591"/>
                </a:lnTo>
                <a:lnTo>
                  <a:pt x="8055" y="635125"/>
                </a:lnTo>
                <a:lnTo>
                  <a:pt x="18086" y="581251"/>
                </a:lnTo>
                <a:lnTo>
                  <a:pt x="32051" y="528271"/>
                </a:lnTo>
                <a:lnTo>
                  <a:pt x="49874" y="476462"/>
                </a:lnTo>
                <a:lnTo>
                  <a:pt x="71464" y="426095"/>
                </a:lnTo>
                <a:lnTo>
                  <a:pt x="96702" y="377452"/>
                </a:lnTo>
                <a:lnTo>
                  <a:pt x="125444" y="330808"/>
                </a:lnTo>
                <a:lnTo>
                  <a:pt x="157539" y="286403"/>
                </a:lnTo>
                <a:lnTo>
                  <a:pt x="192821" y="244472"/>
                </a:lnTo>
                <a:lnTo>
                  <a:pt x="231092" y="205250"/>
                </a:lnTo>
                <a:lnTo>
                  <a:pt x="272137" y="168958"/>
                </a:lnTo>
                <a:lnTo>
                  <a:pt x="315739" y="135782"/>
                </a:lnTo>
                <a:lnTo>
                  <a:pt x="361674" y="105898"/>
                </a:lnTo>
                <a:lnTo>
                  <a:pt x="409683" y="79474"/>
                </a:lnTo>
                <a:lnTo>
                  <a:pt x="459495" y="56659"/>
                </a:lnTo>
                <a:lnTo>
                  <a:pt x="510851" y="37569"/>
                </a:lnTo>
                <a:lnTo>
                  <a:pt x="563482" y="22306"/>
                </a:lnTo>
                <a:lnTo>
                  <a:pt x="617094" y="10957"/>
                </a:lnTo>
                <a:lnTo>
                  <a:pt x="671385" y="3584"/>
                </a:lnTo>
                <a:lnTo>
                  <a:pt x="726071" y="224"/>
                </a:lnTo>
                <a:lnTo>
                  <a:pt x="744344" y="0"/>
                </a:lnTo>
                <a:lnTo>
                  <a:pt x="6990104" y="0"/>
                </a:lnTo>
                <a:lnTo>
                  <a:pt x="7044857" y="2016"/>
                </a:lnTo>
                <a:lnTo>
                  <a:pt x="7099322" y="8055"/>
                </a:lnTo>
                <a:lnTo>
                  <a:pt x="7153196" y="18086"/>
                </a:lnTo>
                <a:lnTo>
                  <a:pt x="7206176" y="32051"/>
                </a:lnTo>
                <a:lnTo>
                  <a:pt x="7257984" y="49873"/>
                </a:lnTo>
                <a:lnTo>
                  <a:pt x="7308352" y="71464"/>
                </a:lnTo>
                <a:lnTo>
                  <a:pt x="7356994" y="96702"/>
                </a:lnTo>
                <a:lnTo>
                  <a:pt x="7403638" y="125444"/>
                </a:lnTo>
                <a:lnTo>
                  <a:pt x="7448043" y="157539"/>
                </a:lnTo>
                <a:lnTo>
                  <a:pt x="7489975" y="192820"/>
                </a:lnTo>
                <a:lnTo>
                  <a:pt x="7529196" y="231092"/>
                </a:lnTo>
                <a:lnTo>
                  <a:pt x="7565490" y="272136"/>
                </a:lnTo>
                <a:lnTo>
                  <a:pt x="7598665" y="315739"/>
                </a:lnTo>
                <a:lnTo>
                  <a:pt x="7628549" y="361673"/>
                </a:lnTo>
                <a:lnTo>
                  <a:pt x="7654972" y="409682"/>
                </a:lnTo>
                <a:lnTo>
                  <a:pt x="7677787" y="459495"/>
                </a:lnTo>
                <a:lnTo>
                  <a:pt x="7696878" y="510851"/>
                </a:lnTo>
                <a:lnTo>
                  <a:pt x="7712141" y="563482"/>
                </a:lnTo>
                <a:lnTo>
                  <a:pt x="7723491" y="617094"/>
                </a:lnTo>
                <a:lnTo>
                  <a:pt x="7730864" y="671385"/>
                </a:lnTo>
                <a:lnTo>
                  <a:pt x="7734224" y="726071"/>
                </a:lnTo>
                <a:lnTo>
                  <a:pt x="7734448" y="744344"/>
                </a:lnTo>
                <a:lnTo>
                  <a:pt x="7734448" y="881646"/>
                </a:lnTo>
                <a:lnTo>
                  <a:pt x="7732432" y="936398"/>
                </a:lnTo>
                <a:lnTo>
                  <a:pt x="7726392" y="990864"/>
                </a:lnTo>
                <a:lnTo>
                  <a:pt x="7716361" y="1044737"/>
                </a:lnTo>
                <a:lnTo>
                  <a:pt x="7702397" y="1097717"/>
                </a:lnTo>
                <a:lnTo>
                  <a:pt x="7684574" y="1149526"/>
                </a:lnTo>
                <a:lnTo>
                  <a:pt x="7662983" y="1199893"/>
                </a:lnTo>
                <a:lnTo>
                  <a:pt x="7637745" y="1248536"/>
                </a:lnTo>
                <a:lnTo>
                  <a:pt x="7609003" y="1295180"/>
                </a:lnTo>
                <a:lnTo>
                  <a:pt x="7576908" y="1339585"/>
                </a:lnTo>
                <a:lnTo>
                  <a:pt x="7541627" y="1381517"/>
                </a:lnTo>
                <a:lnTo>
                  <a:pt x="7503355" y="1420738"/>
                </a:lnTo>
                <a:lnTo>
                  <a:pt x="7462311" y="1457031"/>
                </a:lnTo>
                <a:lnTo>
                  <a:pt x="7418708" y="1490206"/>
                </a:lnTo>
                <a:lnTo>
                  <a:pt x="7372774" y="1520091"/>
                </a:lnTo>
                <a:lnTo>
                  <a:pt x="7324765" y="1546514"/>
                </a:lnTo>
                <a:lnTo>
                  <a:pt x="7274952" y="1569329"/>
                </a:lnTo>
                <a:lnTo>
                  <a:pt x="7223597" y="1588420"/>
                </a:lnTo>
                <a:lnTo>
                  <a:pt x="7170965" y="1603683"/>
                </a:lnTo>
                <a:lnTo>
                  <a:pt x="7117353" y="1615032"/>
                </a:lnTo>
                <a:lnTo>
                  <a:pt x="7063063" y="1622406"/>
                </a:lnTo>
                <a:lnTo>
                  <a:pt x="7008377" y="1625766"/>
                </a:lnTo>
                <a:lnTo>
                  <a:pt x="6990104" y="162599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805" y="70232"/>
            <a:ext cx="2040786" cy="21050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9515" rIns="0" bIns="0" rtlCol="0">
            <a:spAutoFit/>
          </a:bodyPr>
          <a:lstStyle/>
          <a:p>
            <a:pPr marL="2945130">
              <a:lnSpc>
                <a:spcPct val="100000"/>
              </a:lnSpc>
              <a:spcBef>
                <a:spcPts val="100"/>
              </a:spcBef>
            </a:pPr>
            <a:r>
              <a:rPr sz="7400" spc="220" dirty="0"/>
              <a:t>Tutorial</a:t>
            </a:r>
            <a:endParaRPr sz="7400"/>
          </a:p>
        </p:txBody>
      </p:sp>
      <p:sp>
        <p:nvSpPr>
          <p:cNvPr id="5" name="object 5"/>
          <p:cNvSpPr/>
          <p:nvPr/>
        </p:nvSpPr>
        <p:spPr>
          <a:xfrm>
            <a:off x="1752599" y="2859511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4" y="285749"/>
                </a:moveTo>
                <a:lnTo>
                  <a:pt x="101399" y="279599"/>
                </a:lnTo>
                <a:lnTo>
                  <a:pt x="63497" y="261671"/>
                </a:lnTo>
                <a:lnTo>
                  <a:pt x="32429" y="233514"/>
                </a:lnTo>
                <a:lnTo>
                  <a:pt x="10875" y="197550"/>
                </a:lnTo>
                <a:lnTo>
                  <a:pt x="686" y="156879"/>
                </a:lnTo>
                <a:lnTo>
                  <a:pt x="0" y="142874"/>
                </a:lnTo>
                <a:lnTo>
                  <a:pt x="171" y="135855"/>
                </a:lnTo>
                <a:lnTo>
                  <a:pt x="8347" y="94749"/>
                </a:lnTo>
                <a:lnTo>
                  <a:pt x="28120" y="57757"/>
                </a:lnTo>
                <a:lnTo>
                  <a:pt x="57756" y="28121"/>
                </a:lnTo>
                <a:lnTo>
                  <a:pt x="94749" y="8348"/>
                </a:lnTo>
                <a:lnTo>
                  <a:pt x="135855" y="171"/>
                </a:lnTo>
                <a:lnTo>
                  <a:pt x="142874" y="0"/>
                </a:lnTo>
                <a:lnTo>
                  <a:pt x="149893" y="171"/>
                </a:lnTo>
                <a:lnTo>
                  <a:pt x="191000" y="8348"/>
                </a:lnTo>
                <a:lnTo>
                  <a:pt x="227992" y="28121"/>
                </a:lnTo>
                <a:lnTo>
                  <a:pt x="257628" y="57757"/>
                </a:lnTo>
                <a:lnTo>
                  <a:pt x="277401" y="94749"/>
                </a:lnTo>
                <a:lnTo>
                  <a:pt x="285578" y="135855"/>
                </a:lnTo>
                <a:lnTo>
                  <a:pt x="285749" y="142874"/>
                </a:lnTo>
                <a:lnTo>
                  <a:pt x="285578" y="149894"/>
                </a:lnTo>
                <a:lnTo>
                  <a:pt x="277401" y="191000"/>
                </a:lnTo>
                <a:lnTo>
                  <a:pt x="257628" y="227992"/>
                </a:lnTo>
                <a:lnTo>
                  <a:pt x="227992" y="257628"/>
                </a:lnTo>
                <a:lnTo>
                  <a:pt x="191000" y="277401"/>
                </a:lnTo>
                <a:lnTo>
                  <a:pt x="149893" y="285578"/>
                </a:lnTo>
                <a:lnTo>
                  <a:pt x="142874" y="285749"/>
                </a:lnTo>
                <a:close/>
              </a:path>
            </a:pathLst>
          </a:custGeom>
          <a:solidFill>
            <a:srgbClr val="C30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8774" y="3897736"/>
            <a:ext cx="228600" cy="2285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7962" y="4816898"/>
            <a:ext cx="238125" cy="2381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47962" y="5740823"/>
            <a:ext cx="238125" cy="2381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47962" y="6664748"/>
            <a:ext cx="238125" cy="2381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141735" y="2316167"/>
            <a:ext cx="12114530" cy="5765800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250190">
              <a:lnSpc>
                <a:spcPct val="100000"/>
              </a:lnSpc>
              <a:spcBef>
                <a:spcPts val="1350"/>
              </a:spcBef>
            </a:pPr>
            <a:r>
              <a:rPr sz="6300" spc="-385" dirty="0">
                <a:solidFill>
                  <a:srgbClr val="C30A11"/>
                </a:solidFill>
                <a:latin typeface="Arial Black"/>
                <a:cs typeface="Arial Black"/>
              </a:rPr>
              <a:t>Tutorial</a:t>
            </a:r>
            <a:r>
              <a:rPr sz="6300" spc="-610" dirty="0">
                <a:solidFill>
                  <a:srgbClr val="C30A11"/>
                </a:solidFill>
                <a:latin typeface="Arial Black"/>
                <a:cs typeface="Arial Black"/>
              </a:rPr>
              <a:t> </a:t>
            </a:r>
            <a:r>
              <a:rPr sz="6300" spc="-505" dirty="0">
                <a:solidFill>
                  <a:srgbClr val="C30A11"/>
                </a:solidFill>
                <a:latin typeface="Arial Black"/>
                <a:cs typeface="Arial Black"/>
              </a:rPr>
              <a:t>is</a:t>
            </a:r>
            <a:r>
              <a:rPr sz="6300" spc="-610" dirty="0">
                <a:solidFill>
                  <a:srgbClr val="C30A11"/>
                </a:solidFill>
                <a:latin typeface="Arial Black"/>
                <a:cs typeface="Arial Black"/>
              </a:rPr>
              <a:t> </a:t>
            </a:r>
            <a:r>
              <a:rPr sz="6300" spc="-285" dirty="0">
                <a:solidFill>
                  <a:srgbClr val="C30A11"/>
                </a:solidFill>
                <a:latin typeface="Arial Black"/>
                <a:cs typeface="Arial Black"/>
              </a:rPr>
              <a:t>required!</a:t>
            </a:r>
            <a:endParaRPr sz="63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5200" spc="-320" dirty="0">
                <a:solidFill>
                  <a:srgbClr val="2A5C32"/>
                </a:solidFill>
                <a:latin typeface="Arial Black"/>
                <a:cs typeface="Arial Black"/>
              </a:rPr>
              <a:t>Tutorial</a:t>
            </a:r>
            <a:r>
              <a:rPr sz="5200" spc="-495" dirty="0">
                <a:solidFill>
                  <a:srgbClr val="2A5C32"/>
                </a:solidFill>
                <a:latin typeface="Arial Black"/>
                <a:cs typeface="Arial Black"/>
              </a:rPr>
              <a:t> </a:t>
            </a:r>
            <a:r>
              <a:rPr sz="5200" spc="-484" dirty="0">
                <a:solidFill>
                  <a:srgbClr val="2A5C32"/>
                </a:solidFill>
                <a:latin typeface="Arial Black"/>
                <a:cs typeface="Arial Black"/>
              </a:rPr>
              <a:t>Sweep</a:t>
            </a:r>
            <a:endParaRPr sz="5200">
              <a:latin typeface="Arial Black"/>
              <a:cs typeface="Arial Black"/>
            </a:endParaRPr>
          </a:p>
          <a:p>
            <a:pPr marL="1138555" marR="5080">
              <a:lnSpc>
                <a:spcPct val="116599"/>
              </a:lnSpc>
            </a:pPr>
            <a:r>
              <a:rPr sz="5200" spc="-310" dirty="0">
                <a:solidFill>
                  <a:srgbClr val="2A5C32"/>
                </a:solidFill>
                <a:latin typeface="Arial Black"/>
                <a:cs typeface="Arial Black"/>
              </a:rPr>
              <a:t>Students</a:t>
            </a:r>
            <a:r>
              <a:rPr sz="5200" spc="-495" dirty="0">
                <a:solidFill>
                  <a:srgbClr val="2A5C32"/>
                </a:solidFill>
                <a:latin typeface="Arial Black"/>
                <a:cs typeface="Arial Black"/>
              </a:rPr>
              <a:t> </a:t>
            </a:r>
            <a:r>
              <a:rPr sz="5200" spc="-340" dirty="0">
                <a:solidFill>
                  <a:srgbClr val="2A5C32"/>
                </a:solidFill>
                <a:latin typeface="Arial Black"/>
                <a:cs typeface="Arial Black"/>
              </a:rPr>
              <a:t>will</a:t>
            </a:r>
            <a:r>
              <a:rPr sz="5200" spc="-495" dirty="0">
                <a:solidFill>
                  <a:srgbClr val="2A5C32"/>
                </a:solidFill>
                <a:latin typeface="Arial Black"/>
                <a:cs typeface="Arial Black"/>
              </a:rPr>
              <a:t> </a:t>
            </a:r>
            <a:r>
              <a:rPr sz="5200" spc="-265" dirty="0">
                <a:solidFill>
                  <a:srgbClr val="2A5C32"/>
                </a:solidFill>
                <a:latin typeface="Arial Black"/>
                <a:cs typeface="Arial Black"/>
              </a:rPr>
              <a:t>be</a:t>
            </a:r>
            <a:r>
              <a:rPr sz="5200" spc="-490" dirty="0">
                <a:solidFill>
                  <a:srgbClr val="2A5C32"/>
                </a:solidFill>
                <a:latin typeface="Arial Black"/>
                <a:cs typeface="Arial Black"/>
              </a:rPr>
              <a:t> </a:t>
            </a:r>
            <a:r>
              <a:rPr sz="5200" spc="-355" dirty="0">
                <a:solidFill>
                  <a:srgbClr val="2A5C32"/>
                </a:solidFill>
                <a:latin typeface="Arial Black"/>
                <a:cs typeface="Arial Black"/>
              </a:rPr>
              <a:t>sent</a:t>
            </a:r>
            <a:r>
              <a:rPr sz="5200" spc="-495" dirty="0">
                <a:solidFill>
                  <a:srgbClr val="2A5C32"/>
                </a:solidFill>
                <a:latin typeface="Arial Black"/>
                <a:cs typeface="Arial Black"/>
              </a:rPr>
              <a:t> </a:t>
            </a:r>
            <a:r>
              <a:rPr sz="5200" spc="-200" dirty="0">
                <a:solidFill>
                  <a:srgbClr val="2A5C32"/>
                </a:solidFill>
                <a:latin typeface="Arial Black"/>
                <a:cs typeface="Arial Black"/>
              </a:rPr>
              <a:t>to</a:t>
            </a:r>
            <a:r>
              <a:rPr sz="5200" spc="-495" dirty="0">
                <a:solidFill>
                  <a:srgbClr val="2A5C32"/>
                </a:solidFill>
                <a:latin typeface="Arial Black"/>
                <a:cs typeface="Arial Black"/>
              </a:rPr>
              <a:t> </a:t>
            </a:r>
            <a:r>
              <a:rPr sz="5200" spc="-260" dirty="0">
                <a:solidFill>
                  <a:srgbClr val="2A5C32"/>
                </a:solidFill>
                <a:latin typeface="Arial Black"/>
                <a:cs typeface="Arial Black"/>
              </a:rPr>
              <a:t>the</a:t>
            </a:r>
            <a:r>
              <a:rPr sz="5200" spc="-490" dirty="0">
                <a:solidFill>
                  <a:srgbClr val="2A5C32"/>
                </a:solidFill>
                <a:latin typeface="Arial Black"/>
                <a:cs typeface="Arial Black"/>
              </a:rPr>
              <a:t> </a:t>
            </a:r>
            <a:r>
              <a:rPr sz="5200" spc="-114" dirty="0">
                <a:solidFill>
                  <a:srgbClr val="2A5C32"/>
                </a:solidFill>
                <a:latin typeface="Arial Black"/>
                <a:cs typeface="Arial Black"/>
              </a:rPr>
              <a:t>forum </a:t>
            </a:r>
            <a:r>
              <a:rPr sz="5200" spc="-345" dirty="0">
                <a:solidFill>
                  <a:srgbClr val="2A5C32"/>
                </a:solidFill>
                <a:latin typeface="Arial Black"/>
                <a:cs typeface="Arial Black"/>
              </a:rPr>
              <a:t>Phones</a:t>
            </a:r>
            <a:r>
              <a:rPr sz="5200" spc="-495" dirty="0">
                <a:solidFill>
                  <a:srgbClr val="2A5C32"/>
                </a:solidFill>
                <a:latin typeface="Arial Black"/>
                <a:cs typeface="Arial Black"/>
              </a:rPr>
              <a:t> </a:t>
            </a:r>
            <a:r>
              <a:rPr sz="5200" spc="-340" dirty="0">
                <a:solidFill>
                  <a:srgbClr val="2A5C32"/>
                </a:solidFill>
                <a:latin typeface="Arial Black"/>
                <a:cs typeface="Arial Black"/>
              </a:rPr>
              <a:t>will</a:t>
            </a:r>
            <a:r>
              <a:rPr sz="5200" spc="-490" dirty="0">
                <a:solidFill>
                  <a:srgbClr val="2A5C32"/>
                </a:solidFill>
                <a:latin typeface="Arial Black"/>
                <a:cs typeface="Arial Black"/>
              </a:rPr>
              <a:t> </a:t>
            </a:r>
            <a:r>
              <a:rPr sz="5200" spc="-265" dirty="0">
                <a:solidFill>
                  <a:srgbClr val="2A5C32"/>
                </a:solidFill>
                <a:latin typeface="Arial Black"/>
                <a:cs typeface="Arial Black"/>
              </a:rPr>
              <a:t>be</a:t>
            </a:r>
            <a:r>
              <a:rPr sz="5200" spc="-495" dirty="0">
                <a:solidFill>
                  <a:srgbClr val="2A5C32"/>
                </a:solidFill>
                <a:latin typeface="Arial Black"/>
                <a:cs typeface="Arial Black"/>
              </a:rPr>
              <a:t> </a:t>
            </a:r>
            <a:r>
              <a:rPr sz="5200" spc="-409" dirty="0">
                <a:solidFill>
                  <a:srgbClr val="2A5C32"/>
                </a:solidFill>
                <a:latin typeface="Arial Black"/>
                <a:cs typeface="Arial Black"/>
              </a:rPr>
              <a:t>taken</a:t>
            </a:r>
            <a:endParaRPr sz="5200">
              <a:latin typeface="Arial Black"/>
              <a:cs typeface="Arial Black"/>
            </a:endParaRPr>
          </a:p>
          <a:p>
            <a:pPr marL="1138555" marR="99060">
              <a:lnSpc>
                <a:spcPct val="116599"/>
              </a:lnSpc>
            </a:pPr>
            <a:r>
              <a:rPr sz="5200" spc="-130" dirty="0">
                <a:solidFill>
                  <a:srgbClr val="2A5C32"/>
                </a:solidFill>
                <a:latin typeface="Arial Black"/>
                <a:cs typeface="Arial Black"/>
              </a:rPr>
              <a:t>30</a:t>
            </a:r>
            <a:r>
              <a:rPr sz="5200" spc="-495" dirty="0">
                <a:solidFill>
                  <a:srgbClr val="2A5C32"/>
                </a:solidFill>
                <a:latin typeface="Arial Black"/>
                <a:cs typeface="Arial Black"/>
              </a:rPr>
              <a:t> </a:t>
            </a:r>
            <a:r>
              <a:rPr sz="5200" spc="-325" dirty="0">
                <a:solidFill>
                  <a:srgbClr val="2A5C32"/>
                </a:solidFill>
                <a:latin typeface="Arial Black"/>
                <a:cs typeface="Arial Black"/>
              </a:rPr>
              <a:t>minutes</a:t>
            </a:r>
            <a:r>
              <a:rPr sz="5200" spc="-490" dirty="0">
                <a:solidFill>
                  <a:srgbClr val="2A5C32"/>
                </a:solidFill>
                <a:latin typeface="Arial Black"/>
                <a:cs typeface="Arial Black"/>
              </a:rPr>
              <a:t> </a:t>
            </a:r>
            <a:r>
              <a:rPr sz="5200" spc="-290" dirty="0">
                <a:solidFill>
                  <a:srgbClr val="2A5C32"/>
                </a:solidFill>
                <a:latin typeface="Arial Black"/>
                <a:cs typeface="Arial Black"/>
              </a:rPr>
              <a:t>afterschool</a:t>
            </a:r>
            <a:r>
              <a:rPr sz="5200" spc="-490" dirty="0">
                <a:solidFill>
                  <a:srgbClr val="2A5C32"/>
                </a:solidFill>
                <a:latin typeface="Arial Black"/>
                <a:cs typeface="Arial Black"/>
              </a:rPr>
              <a:t> </a:t>
            </a:r>
            <a:r>
              <a:rPr sz="5200" spc="-195" dirty="0">
                <a:solidFill>
                  <a:srgbClr val="2A5C32"/>
                </a:solidFill>
                <a:latin typeface="Arial Black"/>
                <a:cs typeface="Arial Black"/>
              </a:rPr>
              <a:t>detention </a:t>
            </a:r>
            <a:r>
              <a:rPr sz="5200" spc="-204" dirty="0">
                <a:solidFill>
                  <a:srgbClr val="2A5C32"/>
                </a:solidFill>
                <a:latin typeface="Arial Black"/>
                <a:cs typeface="Arial Black"/>
              </a:rPr>
              <a:t>until</a:t>
            </a:r>
            <a:r>
              <a:rPr sz="5200" spc="-475" dirty="0">
                <a:solidFill>
                  <a:srgbClr val="2A5C32"/>
                </a:solidFill>
                <a:latin typeface="Arial Black"/>
                <a:cs typeface="Arial Black"/>
              </a:rPr>
              <a:t> </a:t>
            </a:r>
            <a:r>
              <a:rPr sz="5200" spc="-25" dirty="0">
                <a:solidFill>
                  <a:srgbClr val="2A5C32"/>
                </a:solidFill>
                <a:latin typeface="Arial Black"/>
                <a:cs typeface="Arial Black"/>
              </a:rPr>
              <a:t>4pm</a:t>
            </a:r>
            <a:endParaRPr sz="52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415" dirty="0"/>
              <a:t>ACHIEVEMENT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325" dirty="0"/>
              <a:t>COMMUNITY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680911" y="9077079"/>
            <a:ext cx="3378835" cy="89408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4650" spc="-380" dirty="0">
                <a:solidFill>
                  <a:srgbClr val="2A5C32"/>
                </a:solidFill>
                <a:latin typeface="Arial Narrow"/>
                <a:cs typeface="Arial Narrow"/>
              </a:rPr>
              <a:t>RESPONSIBILITY</a:t>
            </a:r>
            <a:endParaRPr sz="465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875647" y="9074280"/>
            <a:ext cx="2720340" cy="93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850" spc="-540" dirty="0">
                <a:solidFill>
                  <a:srgbClr val="2A5C32"/>
                </a:solidFill>
                <a:latin typeface="Arial Narrow"/>
                <a:cs typeface="Arial Narrow"/>
              </a:rPr>
              <a:t>KNOWLEDGE</a:t>
            </a:r>
            <a:endParaRPr sz="485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3111" y="9090790"/>
            <a:ext cx="2608580" cy="93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850" spc="-415" dirty="0">
                <a:solidFill>
                  <a:srgbClr val="2A5C32"/>
                </a:solidFill>
                <a:latin typeface="Arial Narrow"/>
                <a:cs typeface="Arial Narrow"/>
              </a:rPr>
              <a:t>TEAMWORK</a:t>
            </a:r>
            <a:endParaRPr sz="48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9825" y="329380"/>
            <a:ext cx="8430895" cy="1772920"/>
          </a:xfrm>
          <a:custGeom>
            <a:avLst/>
            <a:gdLst/>
            <a:ahLst/>
            <a:cxnLst/>
            <a:rect l="l" t="t" r="r" b="b"/>
            <a:pathLst>
              <a:path w="8430894" h="1772920">
                <a:moveTo>
                  <a:pt x="7619259" y="1772354"/>
                </a:moveTo>
                <a:lnTo>
                  <a:pt x="801327" y="1772292"/>
                </a:lnTo>
                <a:lnTo>
                  <a:pt x="741674" y="1769362"/>
                </a:lnTo>
                <a:lnTo>
                  <a:pt x="682395" y="1762051"/>
                </a:lnTo>
                <a:lnTo>
                  <a:pt x="623817" y="1750398"/>
                </a:lnTo>
                <a:lnTo>
                  <a:pt x="566252" y="1734468"/>
                </a:lnTo>
                <a:lnTo>
                  <a:pt x="510018" y="1714347"/>
                </a:lnTo>
                <a:lnTo>
                  <a:pt x="455414" y="1690142"/>
                </a:lnTo>
                <a:lnTo>
                  <a:pt x="402741" y="1661988"/>
                </a:lnTo>
                <a:lnTo>
                  <a:pt x="352280" y="1630033"/>
                </a:lnTo>
                <a:lnTo>
                  <a:pt x="304308" y="1594456"/>
                </a:lnTo>
                <a:lnTo>
                  <a:pt x="259081" y="1555442"/>
                </a:lnTo>
                <a:lnTo>
                  <a:pt x="216849" y="1513210"/>
                </a:lnTo>
                <a:lnTo>
                  <a:pt x="177836" y="1467984"/>
                </a:lnTo>
                <a:lnTo>
                  <a:pt x="142258" y="1420012"/>
                </a:lnTo>
                <a:lnTo>
                  <a:pt x="110303" y="1369550"/>
                </a:lnTo>
                <a:lnTo>
                  <a:pt x="82149" y="1316877"/>
                </a:lnTo>
                <a:lnTo>
                  <a:pt x="57944" y="1262273"/>
                </a:lnTo>
                <a:lnTo>
                  <a:pt x="37824" y="1206039"/>
                </a:lnTo>
                <a:lnTo>
                  <a:pt x="21893" y="1148474"/>
                </a:lnTo>
                <a:lnTo>
                  <a:pt x="10241" y="1089897"/>
                </a:lnTo>
                <a:lnTo>
                  <a:pt x="2930" y="1030618"/>
                </a:lnTo>
                <a:lnTo>
                  <a:pt x="0" y="970965"/>
                </a:lnTo>
                <a:lnTo>
                  <a:pt x="183" y="791434"/>
                </a:lnTo>
                <a:lnTo>
                  <a:pt x="3845" y="731820"/>
                </a:lnTo>
                <a:lnTo>
                  <a:pt x="11883" y="672636"/>
                </a:lnTo>
                <a:lnTo>
                  <a:pt x="24253" y="614204"/>
                </a:lnTo>
                <a:lnTo>
                  <a:pt x="40888" y="556841"/>
                </a:lnTo>
                <a:lnTo>
                  <a:pt x="61698" y="500856"/>
                </a:lnTo>
                <a:lnTo>
                  <a:pt x="86570" y="446555"/>
                </a:lnTo>
                <a:lnTo>
                  <a:pt x="115370" y="394230"/>
                </a:lnTo>
                <a:lnTo>
                  <a:pt x="147940" y="344166"/>
                </a:lnTo>
                <a:lnTo>
                  <a:pt x="184106" y="296633"/>
                </a:lnTo>
                <a:lnTo>
                  <a:pt x="223669" y="251889"/>
                </a:lnTo>
                <a:lnTo>
                  <a:pt x="266418" y="210178"/>
                </a:lnTo>
                <a:lnTo>
                  <a:pt x="312119" y="171723"/>
                </a:lnTo>
                <a:lnTo>
                  <a:pt x="360525" y="136735"/>
                </a:lnTo>
                <a:lnTo>
                  <a:pt x="411373" y="105404"/>
                </a:lnTo>
                <a:lnTo>
                  <a:pt x="464389" y="77897"/>
                </a:lnTo>
                <a:lnTo>
                  <a:pt x="519285" y="54365"/>
                </a:lnTo>
                <a:lnTo>
                  <a:pt x="575763" y="34936"/>
                </a:lnTo>
                <a:lnTo>
                  <a:pt x="633518" y="19713"/>
                </a:lnTo>
                <a:lnTo>
                  <a:pt x="692235" y="8781"/>
                </a:lnTo>
                <a:lnTo>
                  <a:pt x="751598" y="2198"/>
                </a:lnTo>
                <a:lnTo>
                  <a:pt x="811285" y="0"/>
                </a:lnTo>
                <a:lnTo>
                  <a:pt x="7629216" y="61"/>
                </a:lnTo>
                <a:lnTo>
                  <a:pt x="7688870" y="2991"/>
                </a:lnTo>
                <a:lnTo>
                  <a:pt x="7748148" y="10302"/>
                </a:lnTo>
                <a:lnTo>
                  <a:pt x="7806725" y="21954"/>
                </a:lnTo>
                <a:lnTo>
                  <a:pt x="7864290" y="37884"/>
                </a:lnTo>
                <a:lnTo>
                  <a:pt x="7920524" y="58005"/>
                </a:lnTo>
                <a:lnTo>
                  <a:pt x="7975128" y="82210"/>
                </a:lnTo>
                <a:lnTo>
                  <a:pt x="8027801" y="110364"/>
                </a:lnTo>
                <a:lnTo>
                  <a:pt x="8078262" y="142318"/>
                </a:lnTo>
                <a:lnTo>
                  <a:pt x="8126235" y="177897"/>
                </a:lnTo>
                <a:lnTo>
                  <a:pt x="8171461" y="216910"/>
                </a:lnTo>
                <a:lnTo>
                  <a:pt x="8213693" y="259141"/>
                </a:lnTo>
                <a:lnTo>
                  <a:pt x="8252707" y="304368"/>
                </a:lnTo>
                <a:lnTo>
                  <a:pt x="8288284" y="352340"/>
                </a:lnTo>
                <a:lnTo>
                  <a:pt x="8320238" y="402802"/>
                </a:lnTo>
                <a:lnTo>
                  <a:pt x="8348393" y="455475"/>
                </a:lnTo>
                <a:lnTo>
                  <a:pt x="8372597" y="510079"/>
                </a:lnTo>
                <a:lnTo>
                  <a:pt x="8392719" y="566313"/>
                </a:lnTo>
                <a:lnTo>
                  <a:pt x="8408649" y="623878"/>
                </a:lnTo>
                <a:lnTo>
                  <a:pt x="8420301" y="682456"/>
                </a:lnTo>
                <a:lnTo>
                  <a:pt x="8427614" y="741735"/>
                </a:lnTo>
                <a:lnTo>
                  <a:pt x="8430544" y="801389"/>
                </a:lnTo>
                <a:lnTo>
                  <a:pt x="8430360" y="980919"/>
                </a:lnTo>
                <a:lnTo>
                  <a:pt x="8426698" y="1040534"/>
                </a:lnTo>
                <a:lnTo>
                  <a:pt x="8418659" y="1099716"/>
                </a:lnTo>
                <a:lnTo>
                  <a:pt x="8406289" y="1158148"/>
                </a:lnTo>
                <a:lnTo>
                  <a:pt x="8389654" y="1215511"/>
                </a:lnTo>
                <a:lnTo>
                  <a:pt x="8368844" y="1271495"/>
                </a:lnTo>
                <a:lnTo>
                  <a:pt x="8343972" y="1325797"/>
                </a:lnTo>
                <a:lnTo>
                  <a:pt x="8315172" y="1378122"/>
                </a:lnTo>
                <a:lnTo>
                  <a:pt x="8282602" y="1428187"/>
                </a:lnTo>
                <a:lnTo>
                  <a:pt x="8246437" y="1475719"/>
                </a:lnTo>
                <a:lnTo>
                  <a:pt x="8206873" y="1520463"/>
                </a:lnTo>
                <a:lnTo>
                  <a:pt x="8164125" y="1562174"/>
                </a:lnTo>
                <a:lnTo>
                  <a:pt x="8118424" y="1600628"/>
                </a:lnTo>
                <a:lnTo>
                  <a:pt x="8070018" y="1635616"/>
                </a:lnTo>
                <a:lnTo>
                  <a:pt x="8019169" y="1666948"/>
                </a:lnTo>
                <a:lnTo>
                  <a:pt x="7966153" y="1694455"/>
                </a:lnTo>
                <a:lnTo>
                  <a:pt x="7911258" y="1717987"/>
                </a:lnTo>
                <a:lnTo>
                  <a:pt x="7854780" y="1737417"/>
                </a:lnTo>
                <a:lnTo>
                  <a:pt x="7797024" y="1752639"/>
                </a:lnTo>
                <a:lnTo>
                  <a:pt x="7738307" y="1763572"/>
                </a:lnTo>
                <a:lnTo>
                  <a:pt x="7678945" y="1770155"/>
                </a:lnTo>
                <a:lnTo>
                  <a:pt x="7619259" y="1772354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805" y="70232"/>
            <a:ext cx="2040786" cy="210502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4700747" y="938259"/>
            <a:ext cx="3075940" cy="3189605"/>
          </a:xfrm>
          <a:custGeom>
            <a:avLst/>
            <a:gdLst/>
            <a:ahLst/>
            <a:cxnLst/>
            <a:rect l="l" t="t" r="r" b="b"/>
            <a:pathLst>
              <a:path w="3075940" h="3189604">
                <a:moveTo>
                  <a:pt x="1591334" y="3189256"/>
                </a:moveTo>
                <a:lnTo>
                  <a:pt x="1576314" y="3170689"/>
                </a:lnTo>
                <a:lnTo>
                  <a:pt x="1561999" y="3152643"/>
                </a:lnTo>
                <a:lnTo>
                  <a:pt x="1547608" y="3135527"/>
                </a:lnTo>
                <a:lnTo>
                  <a:pt x="1498278" y="3086997"/>
                </a:lnTo>
                <a:lnTo>
                  <a:pt x="1463990" y="3054335"/>
                </a:lnTo>
                <a:lnTo>
                  <a:pt x="1428545" y="3023347"/>
                </a:lnTo>
                <a:lnTo>
                  <a:pt x="1390991" y="2995619"/>
                </a:lnTo>
                <a:lnTo>
                  <a:pt x="1261264" y="2910218"/>
                </a:lnTo>
                <a:lnTo>
                  <a:pt x="1174929" y="2853084"/>
                </a:lnTo>
                <a:lnTo>
                  <a:pt x="1088774" y="2795687"/>
                </a:lnTo>
                <a:lnTo>
                  <a:pt x="1002850" y="2737942"/>
                </a:lnTo>
                <a:lnTo>
                  <a:pt x="959992" y="2708912"/>
                </a:lnTo>
                <a:lnTo>
                  <a:pt x="917211" y="2679762"/>
                </a:lnTo>
                <a:lnTo>
                  <a:pt x="874514" y="2650481"/>
                </a:lnTo>
                <a:lnTo>
                  <a:pt x="831907" y="2621060"/>
                </a:lnTo>
                <a:lnTo>
                  <a:pt x="789397" y="2591487"/>
                </a:lnTo>
                <a:lnTo>
                  <a:pt x="746991" y="2561750"/>
                </a:lnTo>
                <a:lnTo>
                  <a:pt x="704694" y="2531840"/>
                </a:lnTo>
                <a:lnTo>
                  <a:pt x="621677" y="2472747"/>
                </a:lnTo>
                <a:lnTo>
                  <a:pt x="580603" y="2444080"/>
                </a:lnTo>
                <a:lnTo>
                  <a:pt x="539317" y="2415709"/>
                </a:lnTo>
                <a:lnTo>
                  <a:pt x="497844" y="2387598"/>
                </a:lnTo>
                <a:lnTo>
                  <a:pt x="456210" y="2359712"/>
                </a:lnTo>
                <a:lnTo>
                  <a:pt x="414440" y="2332016"/>
                </a:lnTo>
                <a:lnTo>
                  <a:pt x="372559" y="2304474"/>
                </a:lnTo>
                <a:lnTo>
                  <a:pt x="288567" y="2249710"/>
                </a:lnTo>
                <a:lnTo>
                  <a:pt x="162383" y="2167833"/>
                </a:lnTo>
                <a:lnTo>
                  <a:pt x="78425" y="2113013"/>
                </a:lnTo>
                <a:lnTo>
                  <a:pt x="28316" y="2079934"/>
                </a:lnTo>
                <a:lnTo>
                  <a:pt x="0" y="2060045"/>
                </a:lnTo>
                <a:lnTo>
                  <a:pt x="21874" y="2014288"/>
                </a:lnTo>
                <a:lnTo>
                  <a:pt x="43939" y="1968627"/>
                </a:lnTo>
                <a:lnTo>
                  <a:pt x="88461" y="1877514"/>
                </a:lnTo>
                <a:lnTo>
                  <a:pt x="155545" y="1741066"/>
                </a:lnTo>
                <a:lnTo>
                  <a:pt x="177805" y="1695563"/>
                </a:lnTo>
                <a:lnTo>
                  <a:pt x="199939" y="1650016"/>
                </a:lnTo>
                <a:lnTo>
                  <a:pt x="221903" y="1604405"/>
                </a:lnTo>
                <a:lnTo>
                  <a:pt x="243650" y="1558711"/>
                </a:lnTo>
                <a:lnTo>
                  <a:pt x="265136" y="1512914"/>
                </a:lnTo>
                <a:lnTo>
                  <a:pt x="286316" y="1466993"/>
                </a:lnTo>
                <a:lnTo>
                  <a:pt x="307143" y="1420928"/>
                </a:lnTo>
                <a:lnTo>
                  <a:pt x="327574" y="1374701"/>
                </a:lnTo>
                <a:lnTo>
                  <a:pt x="347562" y="1328290"/>
                </a:lnTo>
                <a:lnTo>
                  <a:pt x="367062" y="1281675"/>
                </a:lnTo>
                <a:lnTo>
                  <a:pt x="386030" y="1234837"/>
                </a:lnTo>
                <a:lnTo>
                  <a:pt x="404420" y="1187756"/>
                </a:lnTo>
                <a:lnTo>
                  <a:pt x="422187" y="1140412"/>
                </a:lnTo>
                <a:lnTo>
                  <a:pt x="439286" y="1092785"/>
                </a:lnTo>
                <a:lnTo>
                  <a:pt x="455670" y="1044855"/>
                </a:lnTo>
                <a:lnTo>
                  <a:pt x="471297" y="996601"/>
                </a:lnTo>
                <a:lnTo>
                  <a:pt x="486218" y="948074"/>
                </a:lnTo>
                <a:lnTo>
                  <a:pt x="515866" y="948958"/>
                </a:lnTo>
                <a:lnTo>
                  <a:pt x="544099" y="949967"/>
                </a:lnTo>
                <a:lnTo>
                  <a:pt x="571310" y="950696"/>
                </a:lnTo>
                <a:lnTo>
                  <a:pt x="597993" y="950809"/>
                </a:lnTo>
                <a:lnTo>
                  <a:pt x="647453" y="948871"/>
                </a:lnTo>
                <a:lnTo>
                  <a:pt x="695773" y="944005"/>
                </a:lnTo>
                <a:lnTo>
                  <a:pt x="742867" y="936021"/>
                </a:lnTo>
                <a:lnTo>
                  <a:pt x="788652" y="924731"/>
                </a:lnTo>
                <a:lnTo>
                  <a:pt x="833045" y="909943"/>
                </a:lnTo>
                <a:lnTo>
                  <a:pt x="875960" y="891470"/>
                </a:lnTo>
                <a:lnTo>
                  <a:pt x="917314" y="869121"/>
                </a:lnTo>
                <a:lnTo>
                  <a:pt x="957023" y="842707"/>
                </a:lnTo>
                <a:lnTo>
                  <a:pt x="995003" y="812038"/>
                </a:lnTo>
                <a:lnTo>
                  <a:pt x="1031170" y="776925"/>
                </a:lnTo>
                <a:lnTo>
                  <a:pt x="1064993" y="738284"/>
                </a:lnTo>
                <a:lnTo>
                  <a:pt x="1095687" y="697702"/>
                </a:lnTo>
                <a:lnTo>
                  <a:pt x="1123367" y="655327"/>
                </a:lnTo>
                <a:lnTo>
                  <a:pt x="1148150" y="611307"/>
                </a:lnTo>
                <a:lnTo>
                  <a:pt x="1170152" y="565790"/>
                </a:lnTo>
                <a:lnTo>
                  <a:pt x="1189487" y="518923"/>
                </a:lnTo>
                <a:lnTo>
                  <a:pt x="1206273" y="470855"/>
                </a:lnTo>
                <a:lnTo>
                  <a:pt x="1221214" y="423238"/>
                </a:lnTo>
                <a:lnTo>
                  <a:pt x="1235671" y="375467"/>
                </a:lnTo>
                <a:lnTo>
                  <a:pt x="1249733" y="327570"/>
                </a:lnTo>
                <a:lnTo>
                  <a:pt x="1263492" y="279576"/>
                </a:lnTo>
                <a:lnTo>
                  <a:pt x="1277038" y="231511"/>
                </a:lnTo>
                <a:lnTo>
                  <a:pt x="1317302" y="87171"/>
                </a:lnTo>
                <a:lnTo>
                  <a:pt x="1330901" y="39101"/>
                </a:lnTo>
                <a:lnTo>
                  <a:pt x="1333295" y="30219"/>
                </a:lnTo>
                <a:lnTo>
                  <a:pt x="1340586" y="0"/>
                </a:lnTo>
                <a:lnTo>
                  <a:pt x="1615076" y="51164"/>
                </a:lnTo>
                <a:lnTo>
                  <a:pt x="1598839" y="128784"/>
                </a:lnTo>
                <a:lnTo>
                  <a:pt x="1590960" y="167021"/>
                </a:lnTo>
                <a:lnTo>
                  <a:pt x="1583472" y="205160"/>
                </a:lnTo>
                <a:lnTo>
                  <a:pt x="1573855" y="256368"/>
                </a:lnTo>
                <a:lnTo>
                  <a:pt x="1564497" y="307625"/>
                </a:lnTo>
                <a:lnTo>
                  <a:pt x="1555560" y="358940"/>
                </a:lnTo>
                <a:lnTo>
                  <a:pt x="1547210" y="410321"/>
                </a:lnTo>
                <a:lnTo>
                  <a:pt x="1539608" y="461774"/>
                </a:lnTo>
                <a:lnTo>
                  <a:pt x="1532919" y="513309"/>
                </a:lnTo>
                <a:lnTo>
                  <a:pt x="1527306" y="564933"/>
                </a:lnTo>
                <a:lnTo>
                  <a:pt x="1522932" y="616654"/>
                </a:lnTo>
                <a:lnTo>
                  <a:pt x="1519962" y="668480"/>
                </a:lnTo>
                <a:lnTo>
                  <a:pt x="1518558" y="720418"/>
                </a:lnTo>
                <a:lnTo>
                  <a:pt x="1518883" y="772477"/>
                </a:lnTo>
                <a:lnTo>
                  <a:pt x="1521102" y="824665"/>
                </a:lnTo>
                <a:lnTo>
                  <a:pt x="1526267" y="875296"/>
                </a:lnTo>
                <a:lnTo>
                  <a:pt x="1535409" y="923820"/>
                </a:lnTo>
                <a:lnTo>
                  <a:pt x="1548494" y="970157"/>
                </a:lnTo>
                <a:lnTo>
                  <a:pt x="1565488" y="1014230"/>
                </a:lnTo>
                <a:lnTo>
                  <a:pt x="1586358" y="1055958"/>
                </a:lnTo>
                <a:lnTo>
                  <a:pt x="1611070" y="1095264"/>
                </a:lnTo>
                <a:lnTo>
                  <a:pt x="1639589" y="1132067"/>
                </a:lnTo>
                <a:lnTo>
                  <a:pt x="1671883" y="1166290"/>
                </a:lnTo>
                <a:lnTo>
                  <a:pt x="1707917" y="1197852"/>
                </a:lnTo>
                <a:lnTo>
                  <a:pt x="1747657" y="1226674"/>
                </a:lnTo>
                <a:lnTo>
                  <a:pt x="1791070" y="1252679"/>
                </a:lnTo>
                <a:lnTo>
                  <a:pt x="1836556" y="1275778"/>
                </a:lnTo>
                <a:lnTo>
                  <a:pt x="1882337" y="1295822"/>
                </a:lnTo>
                <a:lnTo>
                  <a:pt x="1928386" y="1312808"/>
                </a:lnTo>
                <a:lnTo>
                  <a:pt x="1974675" y="1326734"/>
                </a:lnTo>
                <a:lnTo>
                  <a:pt x="2021175" y="1337597"/>
                </a:lnTo>
                <a:lnTo>
                  <a:pt x="2067859" y="1345395"/>
                </a:lnTo>
                <a:lnTo>
                  <a:pt x="2114697" y="1350125"/>
                </a:lnTo>
                <a:lnTo>
                  <a:pt x="2161663" y="1351785"/>
                </a:lnTo>
                <a:lnTo>
                  <a:pt x="2208728" y="1350372"/>
                </a:lnTo>
                <a:lnTo>
                  <a:pt x="2255864" y="1345884"/>
                </a:lnTo>
                <a:lnTo>
                  <a:pt x="2303043" y="1338318"/>
                </a:lnTo>
                <a:lnTo>
                  <a:pt x="2350237" y="1327672"/>
                </a:lnTo>
                <a:lnTo>
                  <a:pt x="2397417" y="1313943"/>
                </a:lnTo>
                <a:lnTo>
                  <a:pt x="2444556" y="1297129"/>
                </a:lnTo>
                <a:lnTo>
                  <a:pt x="2491625" y="1277226"/>
                </a:lnTo>
                <a:lnTo>
                  <a:pt x="2536073" y="1256356"/>
                </a:lnTo>
                <a:lnTo>
                  <a:pt x="2580117" y="1234584"/>
                </a:lnTo>
                <a:lnTo>
                  <a:pt x="2623825" y="1212063"/>
                </a:lnTo>
                <a:lnTo>
                  <a:pt x="2667265" y="1188945"/>
                </a:lnTo>
                <a:lnTo>
                  <a:pt x="2710504" y="1165382"/>
                </a:lnTo>
                <a:lnTo>
                  <a:pt x="2753610" y="1141526"/>
                </a:lnTo>
                <a:lnTo>
                  <a:pt x="2839693" y="1093543"/>
                </a:lnTo>
                <a:lnTo>
                  <a:pt x="2882806" y="1069720"/>
                </a:lnTo>
                <a:lnTo>
                  <a:pt x="2926057" y="1046213"/>
                </a:lnTo>
                <a:lnTo>
                  <a:pt x="2933298" y="1042076"/>
                </a:lnTo>
                <a:lnTo>
                  <a:pt x="2957647" y="1026789"/>
                </a:lnTo>
                <a:lnTo>
                  <a:pt x="3075544" y="1238600"/>
                </a:lnTo>
                <a:lnTo>
                  <a:pt x="3030563" y="1260493"/>
                </a:lnTo>
                <a:lnTo>
                  <a:pt x="2986489" y="1283437"/>
                </a:lnTo>
                <a:lnTo>
                  <a:pt x="2943300" y="1307415"/>
                </a:lnTo>
                <a:lnTo>
                  <a:pt x="2900977" y="1332412"/>
                </a:lnTo>
                <a:lnTo>
                  <a:pt x="2859499" y="1358410"/>
                </a:lnTo>
                <a:lnTo>
                  <a:pt x="2818846" y="1385393"/>
                </a:lnTo>
                <a:lnTo>
                  <a:pt x="2778997" y="1413343"/>
                </a:lnTo>
                <a:lnTo>
                  <a:pt x="2739932" y="1442245"/>
                </a:lnTo>
                <a:lnTo>
                  <a:pt x="2701631" y="1472082"/>
                </a:lnTo>
                <a:lnTo>
                  <a:pt x="2664072" y="1502836"/>
                </a:lnTo>
                <a:lnTo>
                  <a:pt x="2627237" y="1534492"/>
                </a:lnTo>
                <a:lnTo>
                  <a:pt x="2591105" y="1567033"/>
                </a:lnTo>
                <a:lnTo>
                  <a:pt x="2555654" y="1600441"/>
                </a:lnTo>
                <a:lnTo>
                  <a:pt x="2520866" y="1634701"/>
                </a:lnTo>
                <a:lnTo>
                  <a:pt x="2486719" y="1669795"/>
                </a:lnTo>
                <a:lnTo>
                  <a:pt x="2453193" y="1705707"/>
                </a:lnTo>
                <a:lnTo>
                  <a:pt x="2420335" y="1748066"/>
                </a:lnTo>
                <a:lnTo>
                  <a:pt x="2396401" y="1793338"/>
                </a:lnTo>
                <a:lnTo>
                  <a:pt x="2381170" y="1841430"/>
                </a:lnTo>
                <a:lnTo>
                  <a:pt x="2374422" y="1892250"/>
                </a:lnTo>
                <a:lnTo>
                  <a:pt x="2375934" y="1945702"/>
                </a:lnTo>
                <a:lnTo>
                  <a:pt x="2383053" y="1994785"/>
                </a:lnTo>
                <a:lnTo>
                  <a:pt x="2394005" y="2042462"/>
                </a:lnTo>
                <a:lnTo>
                  <a:pt x="2408379" y="2088886"/>
                </a:lnTo>
                <a:lnTo>
                  <a:pt x="2425767" y="2134208"/>
                </a:lnTo>
                <a:lnTo>
                  <a:pt x="2445757" y="2178578"/>
                </a:lnTo>
                <a:lnTo>
                  <a:pt x="2467939" y="2222148"/>
                </a:lnTo>
                <a:lnTo>
                  <a:pt x="2491903" y="2265071"/>
                </a:lnTo>
                <a:lnTo>
                  <a:pt x="2508892" y="2293582"/>
                </a:lnTo>
                <a:lnTo>
                  <a:pt x="1591334" y="3189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35650" y="5616473"/>
            <a:ext cx="3476624" cy="25145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08642" y="2511323"/>
            <a:ext cx="228600" cy="2285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51630" y="3363810"/>
            <a:ext cx="238125" cy="2381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51630" y="4221060"/>
            <a:ext cx="238125" cy="2381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51630" y="5078310"/>
            <a:ext cx="238125" cy="2381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321305" y="2107698"/>
            <a:ext cx="3858895" cy="431165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4850" spc="125" dirty="0">
                <a:solidFill>
                  <a:srgbClr val="2A5C32"/>
                </a:solidFill>
                <a:latin typeface="Arial Narrow"/>
                <a:cs typeface="Arial Narrow"/>
              </a:rPr>
              <a:t>Dress</a:t>
            </a:r>
            <a:r>
              <a:rPr sz="4850" spc="30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850" spc="-20" dirty="0">
                <a:solidFill>
                  <a:srgbClr val="2A5C32"/>
                </a:solidFill>
                <a:latin typeface="Arial Narrow"/>
                <a:cs typeface="Arial Narrow"/>
              </a:rPr>
              <a:t>Code</a:t>
            </a:r>
            <a:endParaRPr sz="4850">
              <a:latin typeface="Arial Narrow"/>
              <a:cs typeface="Arial Narrow"/>
            </a:endParaRPr>
          </a:p>
          <a:p>
            <a:pPr marL="1061720" marR="815975">
              <a:lnSpc>
                <a:spcPts val="6750"/>
              </a:lnSpc>
              <a:spcBef>
                <a:spcPts val="380"/>
              </a:spcBef>
            </a:pPr>
            <a:r>
              <a:rPr sz="4850" spc="110" dirty="0">
                <a:solidFill>
                  <a:srgbClr val="2A5C32"/>
                </a:solidFill>
                <a:latin typeface="Arial Narrow"/>
                <a:cs typeface="Arial Narrow"/>
              </a:rPr>
              <a:t>Hoodies </a:t>
            </a:r>
            <a:r>
              <a:rPr sz="4850" spc="65" dirty="0">
                <a:solidFill>
                  <a:srgbClr val="2A5C32"/>
                </a:solidFill>
                <a:latin typeface="Arial Narrow"/>
                <a:cs typeface="Arial Narrow"/>
              </a:rPr>
              <a:t>Hats</a:t>
            </a:r>
            <a:endParaRPr sz="4850">
              <a:latin typeface="Arial Narrow"/>
              <a:cs typeface="Arial Narrow"/>
            </a:endParaRPr>
          </a:p>
          <a:p>
            <a:pPr marL="12700" marR="5080" indent="1049020">
              <a:lnSpc>
                <a:spcPts val="6750"/>
              </a:lnSpc>
            </a:pPr>
            <a:r>
              <a:rPr sz="4850" spc="105" dirty="0">
                <a:solidFill>
                  <a:srgbClr val="2A5C32"/>
                </a:solidFill>
                <a:latin typeface="Arial Narrow"/>
                <a:cs typeface="Arial Narrow"/>
              </a:rPr>
              <a:t>Plain</a:t>
            </a:r>
            <a:r>
              <a:rPr sz="4850" spc="4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850" spc="170" dirty="0">
                <a:solidFill>
                  <a:srgbClr val="2A5C32"/>
                </a:solidFill>
                <a:latin typeface="Arial Narrow"/>
                <a:cs typeface="Arial Narrow"/>
              </a:rPr>
              <a:t>Shirts </a:t>
            </a:r>
            <a:r>
              <a:rPr sz="4850" dirty="0">
                <a:solidFill>
                  <a:srgbClr val="2A5C32"/>
                </a:solidFill>
                <a:latin typeface="Arial Narrow"/>
                <a:cs typeface="Arial Narrow"/>
              </a:rPr>
              <a:t>Cell</a:t>
            </a:r>
            <a:r>
              <a:rPr sz="4850" spc="21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850" spc="160" dirty="0">
                <a:solidFill>
                  <a:srgbClr val="2A5C32"/>
                </a:solidFill>
                <a:latin typeface="Arial Narrow"/>
                <a:cs typeface="Arial Narrow"/>
              </a:rPr>
              <a:t>Policy</a:t>
            </a:r>
            <a:endParaRPr sz="4850">
              <a:latin typeface="Arial Narrow"/>
              <a:cs typeface="Arial Narrow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08642" y="5940323"/>
            <a:ext cx="228600" cy="2285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51630" y="6792810"/>
            <a:ext cx="238125" cy="23812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321305" y="6393948"/>
            <a:ext cx="6954520" cy="1739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49020">
              <a:lnSpc>
                <a:spcPct val="115999"/>
              </a:lnSpc>
              <a:spcBef>
                <a:spcPts val="95"/>
              </a:spcBef>
            </a:pPr>
            <a:r>
              <a:rPr sz="4850" spc="125" dirty="0">
                <a:solidFill>
                  <a:srgbClr val="2A5C32"/>
                </a:solidFill>
                <a:latin typeface="Arial Narrow"/>
                <a:cs typeface="Arial Narrow"/>
              </a:rPr>
              <a:t>Headphones</a:t>
            </a:r>
            <a:r>
              <a:rPr sz="4850" spc="4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850" spc="265" dirty="0">
                <a:solidFill>
                  <a:srgbClr val="2A5C32"/>
                </a:solidFill>
                <a:latin typeface="Arial Narrow"/>
                <a:cs typeface="Arial Narrow"/>
              </a:rPr>
              <a:t>or</a:t>
            </a:r>
            <a:r>
              <a:rPr sz="4850" spc="45" dirty="0">
                <a:solidFill>
                  <a:srgbClr val="2A5C32"/>
                </a:solidFill>
                <a:latin typeface="Arial Narrow"/>
                <a:cs typeface="Arial Narrow"/>
              </a:rPr>
              <a:t> </a:t>
            </a:r>
            <a:r>
              <a:rPr sz="4850" spc="204" dirty="0">
                <a:solidFill>
                  <a:srgbClr val="2A5C32"/>
                </a:solidFill>
                <a:latin typeface="Arial Narrow"/>
                <a:cs typeface="Arial Narrow"/>
              </a:rPr>
              <a:t>earbuds </a:t>
            </a:r>
            <a:r>
              <a:rPr sz="4850" spc="235" dirty="0">
                <a:solidFill>
                  <a:srgbClr val="2A5C32"/>
                </a:solidFill>
                <a:latin typeface="Arial Narrow"/>
                <a:cs typeface="Arial Narrow"/>
              </a:rPr>
              <a:t>Skateboards/bikes</a:t>
            </a:r>
            <a:endParaRPr sz="4850">
              <a:latin typeface="Arial Narrow"/>
              <a:cs typeface="Arial Narrow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08642" y="7654822"/>
            <a:ext cx="228600" cy="228599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4318197" y="583846"/>
            <a:ext cx="3837940" cy="3848735"/>
            <a:chOff x="14318197" y="583846"/>
            <a:chExt cx="3837940" cy="3848735"/>
          </a:xfrm>
        </p:grpSpPr>
        <p:sp>
          <p:nvSpPr>
            <p:cNvPr id="16" name="object 16"/>
            <p:cNvSpPr/>
            <p:nvPr/>
          </p:nvSpPr>
          <p:spPr>
            <a:xfrm>
              <a:off x="14411108" y="676758"/>
              <a:ext cx="3651885" cy="3662679"/>
            </a:xfrm>
            <a:custGeom>
              <a:avLst/>
              <a:gdLst/>
              <a:ahLst/>
              <a:cxnLst/>
              <a:rect l="l" t="t" r="r" b="b"/>
              <a:pathLst>
                <a:path w="3651884" h="3662679">
                  <a:moveTo>
                    <a:pt x="3650961" y="1875822"/>
                  </a:moveTo>
                  <a:lnTo>
                    <a:pt x="3649340" y="1920727"/>
                  </a:lnTo>
                  <a:lnTo>
                    <a:pt x="3646619" y="1965579"/>
                  </a:lnTo>
                  <a:lnTo>
                    <a:pt x="3642801" y="2010351"/>
                  </a:lnTo>
                  <a:lnTo>
                    <a:pt x="3637888" y="2055015"/>
                  </a:lnTo>
                  <a:lnTo>
                    <a:pt x="3631882" y="2099545"/>
                  </a:lnTo>
                  <a:lnTo>
                    <a:pt x="3624787" y="2143913"/>
                  </a:lnTo>
                  <a:lnTo>
                    <a:pt x="3616609" y="2188094"/>
                  </a:lnTo>
                  <a:lnTo>
                    <a:pt x="3607351" y="2232060"/>
                  </a:lnTo>
                  <a:lnTo>
                    <a:pt x="3597019" y="2275784"/>
                  </a:lnTo>
                  <a:lnTo>
                    <a:pt x="3585619" y="2319242"/>
                  </a:lnTo>
                  <a:lnTo>
                    <a:pt x="3573160" y="2362405"/>
                  </a:lnTo>
                  <a:lnTo>
                    <a:pt x="3559647" y="2405250"/>
                  </a:lnTo>
                  <a:lnTo>
                    <a:pt x="3545088" y="2447748"/>
                  </a:lnTo>
                  <a:lnTo>
                    <a:pt x="3529493" y="2489876"/>
                  </a:lnTo>
                  <a:lnTo>
                    <a:pt x="3512871" y="2531607"/>
                  </a:lnTo>
                  <a:lnTo>
                    <a:pt x="3495233" y="2572917"/>
                  </a:lnTo>
                  <a:lnTo>
                    <a:pt x="3476588" y="2613780"/>
                  </a:lnTo>
                  <a:lnTo>
                    <a:pt x="3456947" y="2654171"/>
                  </a:lnTo>
                  <a:lnTo>
                    <a:pt x="3436325" y="2694067"/>
                  </a:lnTo>
                  <a:lnTo>
                    <a:pt x="3414731" y="2733444"/>
                  </a:lnTo>
                  <a:lnTo>
                    <a:pt x="3392179" y="2772277"/>
                  </a:lnTo>
                  <a:lnTo>
                    <a:pt x="3368683" y="2810544"/>
                  </a:lnTo>
                  <a:lnTo>
                    <a:pt x="3344258" y="2848221"/>
                  </a:lnTo>
                  <a:lnTo>
                    <a:pt x="3318917" y="2885286"/>
                  </a:lnTo>
                  <a:lnTo>
                    <a:pt x="3292676" y="2921715"/>
                  </a:lnTo>
                  <a:lnTo>
                    <a:pt x="3265550" y="2957488"/>
                  </a:lnTo>
                  <a:lnTo>
                    <a:pt x="3237557" y="2992583"/>
                  </a:lnTo>
                  <a:lnTo>
                    <a:pt x="3208714" y="3026978"/>
                  </a:lnTo>
                  <a:lnTo>
                    <a:pt x="3179036" y="3060653"/>
                  </a:lnTo>
                  <a:lnTo>
                    <a:pt x="3148542" y="3093587"/>
                  </a:lnTo>
                  <a:lnTo>
                    <a:pt x="3117252" y="3125761"/>
                  </a:lnTo>
                  <a:lnTo>
                    <a:pt x="3085183" y="3157155"/>
                  </a:lnTo>
                  <a:lnTo>
                    <a:pt x="3052355" y="3187750"/>
                  </a:lnTo>
                  <a:lnTo>
                    <a:pt x="3018787" y="3217529"/>
                  </a:lnTo>
                  <a:lnTo>
                    <a:pt x="2984501" y="3246472"/>
                  </a:lnTo>
                  <a:lnTo>
                    <a:pt x="2949516" y="3274563"/>
                  </a:lnTo>
                  <a:lnTo>
                    <a:pt x="2913854" y="3301784"/>
                  </a:lnTo>
                  <a:lnTo>
                    <a:pt x="2877535" y="3328120"/>
                  </a:lnTo>
                  <a:lnTo>
                    <a:pt x="2840583" y="3353554"/>
                  </a:lnTo>
                  <a:lnTo>
                    <a:pt x="2803020" y="3378071"/>
                  </a:lnTo>
                  <a:lnTo>
                    <a:pt x="2764867" y="3401656"/>
                  </a:lnTo>
                  <a:lnTo>
                    <a:pt x="2726148" y="3424294"/>
                  </a:lnTo>
                  <a:lnTo>
                    <a:pt x="2686886" y="3445974"/>
                  </a:lnTo>
                  <a:lnTo>
                    <a:pt x="2647106" y="3466680"/>
                  </a:lnTo>
                  <a:lnTo>
                    <a:pt x="2606830" y="3486402"/>
                  </a:lnTo>
                  <a:lnTo>
                    <a:pt x="2566084" y="3505126"/>
                  </a:lnTo>
                  <a:lnTo>
                    <a:pt x="2524891" y="3522841"/>
                  </a:lnTo>
                  <a:lnTo>
                    <a:pt x="2483277" y="3539538"/>
                  </a:lnTo>
                  <a:lnTo>
                    <a:pt x="2441267" y="3555205"/>
                  </a:lnTo>
                  <a:lnTo>
                    <a:pt x="2398885" y="3569834"/>
                  </a:lnTo>
                  <a:lnTo>
                    <a:pt x="2356158" y="3583415"/>
                  </a:lnTo>
                  <a:lnTo>
                    <a:pt x="2313112" y="3595941"/>
                  </a:lnTo>
                  <a:lnTo>
                    <a:pt x="2269772" y="3607404"/>
                  </a:lnTo>
                  <a:lnTo>
                    <a:pt x="2226163" y="3617796"/>
                  </a:lnTo>
                  <a:lnTo>
                    <a:pt x="2182314" y="3627113"/>
                  </a:lnTo>
                  <a:lnTo>
                    <a:pt x="2138250" y="3635347"/>
                  </a:lnTo>
                  <a:lnTo>
                    <a:pt x="2093997" y="3642495"/>
                  </a:lnTo>
                  <a:lnTo>
                    <a:pt x="2049583" y="3648551"/>
                  </a:lnTo>
                  <a:lnTo>
                    <a:pt x="2005034" y="3653513"/>
                  </a:lnTo>
                  <a:lnTo>
                    <a:pt x="1960377" y="3657376"/>
                  </a:lnTo>
                  <a:lnTo>
                    <a:pt x="1915638" y="3660139"/>
                  </a:lnTo>
                  <a:lnTo>
                    <a:pt x="1870845" y="3661801"/>
                  </a:lnTo>
                  <a:lnTo>
                    <a:pt x="1826025" y="3662360"/>
                  </a:lnTo>
                  <a:lnTo>
                    <a:pt x="1803615" y="3662225"/>
                  </a:lnTo>
                  <a:lnTo>
                    <a:pt x="1758802" y="3661129"/>
                  </a:lnTo>
                  <a:lnTo>
                    <a:pt x="1714036" y="3658931"/>
                  </a:lnTo>
                  <a:lnTo>
                    <a:pt x="1669330" y="3655631"/>
                  </a:lnTo>
                  <a:lnTo>
                    <a:pt x="1624726" y="3651233"/>
                  </a:lnTo>
                  <a:lnTo>
                    <a:pt x="1580236" y="3645737"/>
                  </a:lnTo>
                  <a:lnTo>
                    <a:pt x="1535900" y="3639149"/>
                  </a:lnTo>
                  <a:lnTo>
                    <a:pt x="1491733" y="3631471"/>
                  </a:lnTo>
                  <a:lnTo>
                    <a:pt x="1447773" y="3622710"/>
                  </a:lnTo>
                  <a:lnTo>
                    <a:pt x="1404035" y="3612867"/>
                  </a:lnTo>
                  <a:lnTo>
                    <a:pt x="1360558" y="3601953"/>
                  </a:lnTo>
                  <a:lnTo>
                    <a:pt x="1317354" y="3589971"/>
                  </a:lnTo>
                  <a:lnTo>
                    <a:pt x="1274463" y="3576931"/>
                  </a:lnTo>
                  <a:lnTo>
                    <a:pt x="1231898" y="3562837"/>
                  </a:lnTo>
                  <a:lnTo>
                    <a:pt x="1189697" y="3547702"/>
                  </a:lnTo>
                  <a:lnTo>
                    <a:pt x="1147874" y="3531531"/>
                  </a:lnTo>
                  <a:lnTo>
                    <a:pt x="1106465" y="3514339"/>
                  </a:lnTo>
                  <a:lnTo>
                    <a:pt x="1065484" y="3496129"/>
                  </a:lnTo>
                  <a:lnTo>
                    <a:pt x="1024967" y="3476919"/>
                  </a:lnTo>
                  <a:lnTo>
                    <a:pt x="984926" y="3456715"/>
                  </a:lnTo>
                  <a:lnTo>
                    <a:pt x="945399" y="3435535"/>
                  </a:lnTo>
                  <a:lnTo>
                    <a:pt x="906396" y="3413384"/>
                  </a:lnTo>
                  <a:lnTo>
                    <a:pt x="867953" y="3390285"/>
                  </a:lnTo>
                  <a:lnTo>
                    <a:pt x="830081" y="3366242"/>
                  </a:lnTo>
                  <a:lnTo>
                    <a:pt x="792815" y="3341279"/>
                  </a:lnTo>
                  <a:lnTo>
                    <a:pt x="756167" y="3315402"/>
                  </a:lnTo>
                  <a:lnTo>
                    <a:pt x="720168" y="3288635"/>
                  </a:lnTo>
                  <a:lnTo>
                    <a:pt x="684831" y="3260986"/>
                  </a:lnTo>
                  <a:lnTo>
                    <a:pt x="650186" y="3232479"/>
                  </a:lnTo>
                  <a:lnTo>
                    <a:pt x="616245" y="3203125"/>
                  </a:lnTo>
                  <a:lnTo>
                    <a:pt x="583038" y="3172948"/>
                  </a:lnTo>
                  <a:lnTo>
                    <a:pt x="550575" y="3141959"/>
                  </a:lnTo>
                  <a:lnTo>
                    <a:pt x="518885" y="3110185"/>
                  </a:lnTo>
                  <a:lnTo>
                    <a:pt x="487978" y="3077636"/>
                  </a:lnTo>
                  <a:lnTo>
                    <a:pt x="457883" y="3044341"/>
                  </a:lnTo>
                  <a:lnTo>
                    <a:pt x="428607" y="3010310"/>
                  </a:lnTo>
                  <a:lnTo>
                    <a:pt x="400178" y="2975574"/>
                  </a:lnTo>
                  <a:lnTo>
                    <a:pt x="372603" y="2940144"/>
                  </a:lnTo>
                  <a:lnTo>
                    <a:pt x="345909" y="2904051"/>
                  </a:lnTo>
                  <a:lnTo>
                    <a:pt x="320103" y="2867307"/>
                  </a:lnTo>
                  <a:lnTo>
                    <a:pt x="295208" y="2829944"/>
                  </a:lnTo>
                  <a:lnTo>
                    <a:pt x="271231" y="2791974"/>
                  </a:lnTo>
                  <a:lnTo>
                    <a:pt x="248196" y="2753431"/>
                  </a:lnTo>
                  <a:lnTo>
                    <a:pt x="226107" y="2714327"/>
                  </a:lnTo>
                  <a:lnTo>
                    <a:pt x="204987" y="2674697"/>
                  </a:lnTo>
                  <a:lnTo>
                    <a:pt x="184840" y="2634554"/>
                  </a:lnTo>
                  <a:lnTo>
                    <a:pt x="165685" y="2593932"/>
                  </a:lnTo>
                  <a:lnTo>
                    <a:pt x="147527" y="2552846"/>
                  </a:lnTo>
                  <a:lnTo>
                    <a:pt x="130384" y="2511331"/>
                  </a:lnTo>
                  <a:lnTo>
                    <a:pt x="114261" y="2469400"/>
                  </a:lnTo>
                  <a:lnTo>
                    <a:pt x="99171" y="2427092"/>
                  </a:lnTo>
                  <a:lnTo>
                    <a:pt x="85119" y="2384419"/>
                  </a:lnTo>
                  <a:lnTo>
                    <a:pt x="72119" y="2341419"/>
                  </a:lnTo>
                  <a:lnTo>
                    <a:pt x="60174" y="2298106"/>
                  </a:lnTo>
                  <a:lnTo>
                    <a:pt x="49295" y="2254518"/>
                  </a:lnTo>
                  <a:lnTo>
                    <a:pt x="39485" y="2210669"/>
                  </a:lnTo>
                  <a:lnTo>
                    <a:pt x="30753" y="2166599"/>
                  </a:lnTo>
                  <a:lnTo>
                    <a:pt x="23101" y="2122320"/>
                  </a:lnTo>
                  <a:lnTo>
                    <a:pt x="16538" y="2077873"/>
                  </a:lnTo>
                  <a:lnTo>
                    <a:pt x="11063" y="2033271"/>
                  </a:lnTo>
                  <a:lnTo>
                    <a:pt x="6684" y="1988554"/>
                  </a:lnTo>
                  <a:lnTo>
                    <a:pt x="3400" y="1943737"/>
                  </a:lnTo>
                  <a:lnTo>
                    <a:pt x="1215" y="1898859"/>
                  </a:lnTo>
                  <a:lnTo>
                    <a:pt x="130" y="1853934"/>
                  </a:lnTo>
                  <a:lnTo>
                    <a:pt x="0" y="1831468"/>
                  </a:lnTo>
                  <a:lnTo>
                    <a:pt x="145" y="1809003"/>
                  </a:lnTo>
                  <a:lnTo>
                    <a:pt x="1238" y="1764078"/>
                  </a:lnTo>
                  <a:lnTo>
                    <a:pt x="3409" y="1719199"/>
                  </a:lnTo>
                  <a:lnTo>
                    <a:pt x="6679" y="1674380"/>
                  </a:lnTo>
                  <a:lnTo>
                    <a:pt x="11045" y="1629663"/>
                  </a:lnTo>
                  <a:lnTo>
                    <a:pt x="16505" y="1585059"/>
                  </a:lnTo>
                  <a:lnTo>
                    <a:pt x="23055" y="1540610"/>
                  </a:lnTo>
                  <a:lnTo>
                    <a:pt x="30692" y="1496329"/>
                  </a:lnTo>
                  <a:lnTo>
                    <a:pt x="39411" y="1452256"/>
                  </a:lnTo>
                  <a:lnTo>
                    <a:pt x="49207" y="1408404"/>
                  </a:lnTo>
                  <a:lnTo>
                    <a:pt x="60073" y="1364813"/>
                  </a:lnTo>
                  <a:lnTo>
                    <a:pt x="72004" y="1321495"/>
                  </a:lnTo>
                  <a:lnTo>
                    <a:pt x="84991" y="1278492"/>
                  </a:lnTo>
                  <a:lnTo>
                    <a:pt x="99029" y="1235814"/>
                  </a:lnTo>
                  <a:lnTo>
                    <a:pt x="114106" y="1193500"/>
                  </a:lnTo>
                  <a:lnTo>
                    <a:pt x="130217" y="1151565"/>
                  </a:lnTo>
                  <a:lnTo>
                    <a:pt x="147347" y="1110045"/>
                  </a:lnTo>
                  <a:lnTo>
                    <a:pt x="165492" y="1068952"/>
                  </a:lnTo>
                  <a:lnTo>
                    <a:pt x="184634" y="1028325"/>
                  </a:lnTo>
                  <a:lnTo>
                    <a:pt x="204769" y="988175"/>
                  </a:lnTo>
                  <a:lnTo>
                    <a:pt x="225877" y="948539"/>
                  </a:lnTo>
                  <a:lnTo>
                    <a:pt x="247953" y="909428"/>
                  </a:lnTo>
                  <a:lnTo>
                    <a:pt x="270977" y="870878"/>
                  </a:lnTo>
                  <a:lnTo>
                    <a:pt x="294941" y="832900"/>
                  </a:lnTo>
                  <a:lnTo>
                    <a:pt x="319825" y="795529"/>
                  </a:lnTo>
                  <a:lnTo>
                    <a:pt x="345620" y="758777"/>
                  </a:lnTo>
                  <a:lnTo>
                    <a:pt x="372303" y="722675"/>
                  </a:lnTo>
                  <a:lnTo>
                    <a:pt x="399866" y="687236"/>
                  </a:lnTo>
                  <a:lnTo>
                    <a:pt x="428284" y="652492"/>
                  </a:lnTo>
                  <a:lnTo>
                    <a:pt x="457550" y="618452"/>
                  </a:lnTo>
                  <a:lnTo>
                    <a:pt x="487635" y="585147"/>
                  </a:lnTo>
                  <a:lnTo>
                    <a:pt x="518532" y="552588"/>
                  </a:lnTo>
                  <a:lnTo>
                    <a:pt x="550211" y="520804"/>
                  </a:lnTo>
                  <a:lnTo>
                    <a:pt x="582665" y="489804"/>
                  </a:lnTo>
                  <a:lnTo>
                    <a:pt x="615862" y="459618"/>
                  </a:lnTo>
                  <a:lnTo>
                    <a:pt x="649795" y="430252"/>
                  </a:lnTo>
                  <a:lnTo>
                    <a:pt x="684430" y="401735"/>
                  </a:lnTo>
                  <a:lnTo>
                    <a:pt x="719759" y="374075"/>
                  </a:lnTo>
                  <a:lnTo>
                    <a:pt x="755749" y="347296"/>
                  </a:lnTo>
                  <a:lnTo>
                    <a:pt x="792390" y="321408"/>
                  </a:lnTo>
                  <a:lnTo>
                    <a:pt x="829648" y="296432"/>
                  </a:lnTo>
                  <a:lnTo>
                    <a:pt x="867512" y="272378"/>
                  </a:lnTo>
                  <a:lnTo>
                    <a:pt x="905948" y="249266"/>
                  </a:lnTo>
                  <a:lnTo>
                    <a:pt x="944944" y="227103"/>
                  </a:lnTo>
                  <a:lnTo>
                    <a:pt x="984465" y="205911"/>
                  </a:lnTo>
                  <a:lnTo>
                    <a:pt x="1024499" y="185694"/>
                  </a:lnTo>
                  <a:lnTo>
                    <a:pt x="1065011" y="166471"/>
                  </a:lnTo>
                  <a:lnTo>
                    <a:pt x="1105986" y="148248"/>
                  </a:lnTo>
                  <a:lnTo>
                    <a:pt x="1147389" y="131042"/>
                  </a:lnTo>
                  <a:lnTo>
                    <a:pt x="1189208" y="114858"/>
                  </a:lnTo>
                  <a:lnTo>
                    <a:pt x="1231404" y="99710"/>
                  </a:lnTo>
                  <a:lnTo>
                    <a:pt x="1273964" y="85602"/>
                  </a:lnTo>
                  <a:lnTo>
                    <a:pt x="1316851" y="72549"/>
                  </a:lnTo>
                  <a:lnTo>
                    <a:pt x="1360051" y="60553"/>
                  </a:lnTo>
                  <a:lnTo>
                    <a:pt x="1403525" y="49625"/>
                  </a:lnTo>
                  <a:lnTo>
                    <a:pt x="1447261" y="39769"/>
                  </a:lnTo>
                  <a:lnTo>
                    <a:pt x="1491217" y="30994"/>
                  </a:lnTo>
                  <a:lnTo>
                    <a:pt x="1535382" y="23302"/>
                  </a:lnTo>
                  <a:lnTo>
                    <a:pt x="1579716" y="16700"/>
                  </a:lnTo>
                  <a:lnTo>
                    <a:pt x="1624204" y="11190"/>
                  </a:lnTo>
                  <a:lnTo>
                    <a:pt x="1668807" y="6778"/>
                  </a:lnTo>
                  <a:lnTo>
                    <a:pt x="1713512" y="3464"/>
                  </a:lnTo>
                  <a:lnTo>
                    <a:pt x="1758277" y="1251"/>
                  </a:lnTo>
                  <a:lnTo>
                    <a:pt x="1803090" y="141"/>
                  </a:lnTo>
                  <a:lnTo>
                    <a:pt x="1825500" y="0"/>
                  </a:lnTo>
                  <a:lnTo>
                    <a:pt x="1847910" y="134"/>
                  </a:lnTo>
                  <a:lnTo>
                    <a:pt x="1892724" y="1230"/>
                  </a:lnTo>
                  <a:lnTo>
                    <a:pt x="1937490" y="3428"/>
                  </a:lnTo>
                  <a:lnTo>
                    <a:pt x="1982195" y="6728"/>
                  </a:lnTo>
                  <a:lnTo>
                    <a:pt x="2026800" y="11126"/>
                  </a:lnTo>
                  <a:lnTo>
                    <a:pt x="2071290" y="16622"/>
                  </a:lnTo>
                  <a:lnTo>
                    <a:pt x="2115626" y="23210"/>
                  </a:lnTo>
                  <a:lnTo>
                    <a:pt x="2159793" y="30888"/>
                  </a:lnTo>
                  <a:lnTo>
                    <a:pt x="2203753" y="39649"/>
                  </a:lnTo>
                  <a:lnTo>
                    <a:pt x="2247491" y="49491"/>
                  </a:lnTo>
                  <a:lnTo>
                    <a:pt x="2290968" y="60405"/>
                  </a:lnTo>
                  <a:lnTo>
                    <a:pt x="2334172" y="72388"/>
                  </a:lnTo>
                  <a:lnTo>
                    <a:pt x="2377063" y="85428"/>
                  </a:lnTo>
                  <a:lnTo>
                    <a:pt x="2419628" y="99522"/>
                  </a:lnTo>
                  <a:lnTo>
                    <a:pt x="2461829" y="114656"/>
                  </a:lnTo>
                  <a:lnTo>
                    <a:pt x="2503652" y="130828"/>
                  </a:lnTo>
                  <a:lnTo>
                    <a:pt x="2545061" y="148021"/>
                  </a:lnTo>
                  <a:lnTo>
                    <a:pt x="2586042" y="166230"/>
                  </a:lnTo>
                  <a:lnTo>
                    <a:pt x="2626559" y="185440"/>
                  </a:lnTo>
                  <a:lnTo>
                    <a:pt x="2666600" y="205644"/>
                  </a:lnTo>
                  <a:lnTo>
                    <a:pt x="2706127" y="226825"/>
                  </a:lnTo>
                  <a:lnTo>
                    <a:pt x="2745130" y="248975"/>
                  </a:lnTo>
                  <a:lnTo>
                    <a:pt x="2783573" y="272075"/>
                  </a:lnTo>
                  <a:lnTo>
                    <a:pt x="2821445" y="296117"/>
                  </a:lnTo>
                  <a:lnTo>
                    <a:pt x="2858710" y="321080"/>
                  </a:lnTo>
                  <a:lnTo>
                    <a:pt x="2895359" y="346957"/>
                  </a:lnTo>
                  <a:lnTo>
                    <a:pt x="2931358" y="373725"/>
                  </a:lnTo>
                  <a:lnTo>
                    <a:pt x="2966695" y="401374"/>
                  </a:lnTo>
                  <a:lnTo>
                    <a:pt x="3001340" y="429880"/>
                  </a:lnTo>
                  <a:lnTo>
                    <a:pt x="3035281" y="459234"/>
                  </a:lnTo>
                  <a:lnTo>
                    <a:pt x="3068488" y="489411"/>
                  </a:lnTo>
                  <a:lnTo>
                    <a:pt x="3100951" y="520400"/>
                  </a:lnTo>
                  <a:lnTo>
                    <a:pt x="3132641" y="552174"/>
                  </a:lnTo>
                  <a:lnTo>
                    <a:pt x="3163548" y="584723"/>
                  </a:lnTo>
                  <a:lnTo>
                    <a:pt x="3193643" y="618019"/>
                  </a:lnTo>
                  <a:lnTo>
                    <a:pt x="3222919" y="652049"/>
                  </a:lnTo>
                  <a:lnTo>
                    <a:pt x="3251349" y="686785"/>
                  </a:lnTo>
                  <a:lnTo>
                    <a:pt x="3278923" y="722215"/>
                  </a:lnTo>
                  <a:lnTo>
                    <a:pt x="3305617" y="758308"/>
                  </a:lnTo>
                  <a:lnTo>
                    <a:pt x="3331423" y="795053"/>
                  </a:lnTo>
                  <a:lnTo>
                    <a:pt x="3356318" y="832415"/>
                  </a:lnTo>
                  <a:lnTo>
                    <a:pt x="3380295" y="870385"/>
                  </a:lnTo>
                  <a:lnTo>
                    <a:pt x="3403330" y="908928"/>
                  </a:lnTo>
                  <a:lnTo>
                    <a:pt x="3425419" y="948032"/>
                  </a:lnTo>
                  <a:lnTo>
                    <a:pt x="3446540" y="987662"/>
                  </a:lnTo>
                  <a:lnTo>
                    <a:pt x="3466687" y="1027806"/>
                  </a:lnTo>
                  <a:lnTo>
                    <a:pt x="3485841" y="1068427"/>
                  </a:lnTo>
                  <a:lnTo>
                    <a:pt x="3503999" y="1109513"/>
                  </a:lnTo>
                  <a:lnTo>
                    <a:pt x="3521142" y="1151028"/>
                  </a:lnTo>
                  <a:lnTo>
                    <a:pt x="3537266" y="1192959"/>
                  </a:lnTo>
                  <a:lnTo>
                    <a:pt x="3552355" y="1235267"/>
                  </a:lnTo>
                  <a:lnTo>
                    <a:pt x="3566406" y="1277940"/>
                  </a:lnTo>
                  <a:lnTo>
                    <a:pt x="3579406" y="1320940"/>
                  </a:lnTo>
                  <a:lnTo>
                    <a:pt x="3591352" y="1364254"/>
                  </a:lnTo>
                  <a:lnTo>
                    <a:pt x="3602231" y="1407841"/>
                  </a:lnTo>
                  <a:lnTo>
                    <a:pt x="3612041" y="1451690"/>
                  </a:lnTo>
                  <a:lnTo>
                    <a:pt x="3620773" y="1495761"/>
                  </a:lnTo>
                  <a:lnTo>
                    <a:pt x="3628425" y="1540039"/>
                  </a:lnTo>
                  <a:lnTo>
                    <a:pt x="3634988" y="1584486"/>
                  </a:lnTo>
                  <a:lnTo>
                    <a:pt x="3640463" y="1629088"/>
                  </a:lnTo>
                  <a:lnTo>
                    <a:pt x="3644842" y="1673805"/>
                  </a:lnTo>
                  <a:lnTo>
                    <a:pt x="3648126" y="1718622"/>
                  </a:lnTo>
                  <a:lnTo>
                    <a:pt x="3650310" y="1763500"/>
                  </a:lnTo>
                  <a:lnTo>
                    <a:pt x="3651396" y="1808425"/>
                  </a:lnTo>
                  <a:lnTo>
                    <a:pt x="3651526" y="1830891"/>
                  </a:lnTo>
                  <a:lnTo>
                    <a:pt x="3651381" y="1853357"/>
                  </a:lnTo>
                  <a:lnTo>
                    <a:pt x="3650961" y="1875822"/>
                  </a:lnTo>
                  <a:close/>
                </a:path>
              </a:pathLst>
            </a:custGeom>
            <a:ln w="1832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141309" y="1005060"/>
              <a:ext cx="2225040" cy="2961005"/>
            </a:xfrm>
            <a:custGeom>
              <a:avLst/>
              <a:gdLst/>
              <a:ahLst/>
              <a:cxnLst/>
              <a:rect l="l" t="t" r="r" b="b"/>
              <a:pathLst>
                <a:path w="2225040" h="2961004">
                  <a:moveTo>
                    <a:pt x="0" y="0"/>
                  </a:moveTo>
                  <a:lnTo>
                    <a:pt x="2224793" y="2960875"/>
                  </a:lnTo>
                </a:path>
              </a:pathLst>
            </a:custGeom>
            <a:ln w="19560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0113" rIns="0" bIns="0" rtlCol="0">
            <a:spAutoFit/>
          </a:bodyPr>
          <a:lstStyle/>
          <a:p>
            <a:pPr marL="1358265">
              <a:lnSpc>
                <a:spcPct val="100000"/>
              </a:lnSpc>
              <a:spcBef>
                <a:spcPts val="120"/>
              </a:spcBef>
            </a:pPr>
            <a:r>
              <a:rPr sz="8100" spc="245" dirty="0"/>
              <a:t>Student</a:t>
            </a:r>
            <a:r>
              <a:rPr sz="8100" spc="75" dirty="0"/>
              <a:t> </a:t>
            </a:r>
            <a:r>
              <a:rPr sz="8100" spc="215" dirty="0"/>
              <a:t>Conduct</a:t>
            </a:r>
            <a:endParaRPr sz="810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415" dirty="0"/>
              <a:t>ACHIEVEMENT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325" dirty="0"/>
              <a:t>COMMUNITY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680911" y="9077079"/>
            <a:ext cx="3378835" cy="89408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4650" spc="-380" dirty="0">
                <a:solidFill>
                  <a:srgbClr val="2A5C32"/>
                </a:solidFill>
                <a:latin typeface="Arial Narrow"/>
                <a:cs typeface="Arial Narrow"/>
              </a:rPr>
              <a:t>RESPONSIBILITY</a:t>
            </a:r>
            <a:endParaRPr sz="4650">
              <a:latin typeface="Arial Narrow"/>
              <a:cs typeface="Arial Narro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875647" y="9074280"/>
            <a:ext cx="2720340" cy="93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850" spc="-540" dirty="0">
                <a:solidFill>
                  <a:srgbClr val="2A5C32"/>
                </a:solidFill>
                <a:latin typeface="Arial Narrow"/>
                <a:cs typeface="Arial Narrow"/>
              </a:rPr>
              <a:t>KNOWLEDGE</a:t>
            </a:r>
            <a:endParaRPr sz="4850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3111" y="9090790"/>
            <a:ext cx="2608580" cy="93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850" spc="-415" dirty="0">
                <a:solidFill>
                  <a:srgbClr val="2A5C32"/>
                </a:solidFill>
                <a:latin typeface="Arial Narrow"/>
                <a:cs typeface="Arial Narrow"/>
              </a:rPr>
              <a:t>TEAMWORK</a:t>
            </a:r>
            <a:endParaRPr sz="485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205654" y="5908562"/>
            <a:ext cx="742315" cy="142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200" spc="-1115" dirty="0">
                <a:solidFill>
                  <a:srgbClr val="FFD604"/>
                </a:solidFill>
                <a:latin typeface="Arial Black"/>
                <a:cs typeface="Arial Black"/>
              </a:rPr>
              <a:t>S</a:t>
            </a:r>
            <a:endParaRPr sz="9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869</Words>
  <Application>Microsoft Office PowerPoint</Application>
  <PresentationFormat>Custom</PresentationFormat>
  <Paragraphs>206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 Black</vt:lpstr>
      <vt:lpstr>Arial Narrow</vt:lpstr>
      <vt:lpstr>Calibri</vt:lpstr>
      <vt:lpstr>Lucida Sans</vt:lpstr>
      <vt:lpstr>Office Theme</vt:lpstr>
      <vt:lpstr>SADDLEBACK SCHOLARS</vt:lpstr>
      <vt:lpstr>SADDLEBACK SCHOLARS</vt:lpstr>
      <vt:lpstr>WHO ARE WE?</vt:lpstr>
      <vt:lpstr>Objectives</vt:lpstr>
      <vt:lpstr>School-Wide Expectations</vt:lpstr>
      <vt:lpstr>Attendance &amp; Illness</vt:lpstr>
      <vt:lpstr>Tardy Policy</vt:lpstr>
      <vt:lpstr>Tutorial</vt:lpstr>
      <vt:lpstr>Student Conduct</vt:lpstr>
      <vt:lpstr>Dress Code-Hats &amp; Hoodies</vt:lpstr>
      <vt:lpstr>Dress Code-Clothing &amp; Shoes</vt:lpstr>
      <vt:lpstr>Phones &amp; Earbuds</vt:lpstr>
      <vt:lpstr>Skateboards, Scooters &amp; Bikes</vt:lpstr>
      <vt:lpstr>LUNCH</vt:lpstr>
      <vt:lpstr>Chromebooks</vt:lpstr>
      <vt:lpstr>Grading Policy</vt:lpstr>
      <vt:lpstr>School Activities</vt:lpstr>
      <vt:lpstr>Words of Wisdom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Expectations 2025</dc:title>
  <dc:creator>Julie Rodriguez</dc:creator>
  <cp:keywords>DAGvbJGiVTQ,BAExaZQvVi4,0</cp:keywords>
  <cp:lastModifiedBy>Shalash, Anuar</cp:lastModifiedBy>
  <cp:revision>1</cp:revision>
  <dcterms:created xsi:type="dcterms:W3CDTF">2025-08-19T02:25:20Z</dcterms:created>
  <dcterms:modified xsi:type="dcterms:W3CDTF">2025-08-19T02:26:08Z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2025-08-19T00:00:00Z</vt:filetime>
  </property>
  <property fmtid="{D5CDD505-2E9C-101B-9397-08002B2CF9AE}" pid="3" name="Creator">
    <vt:lpwstr>Canva</vt:lpwstr>
  </property>
  <property fmtid="{D5CDD505-2E9C-101B-9397-08002B2CF9AE}" pid="4" name="LastSaved">
    <vt:filetime>2025-08-19T00:00:00Z</vt:filetime>
  </property>
  <property fmtid="{D5CDD505-2E9C-101B-9397-08002B2CF9AE}" pid="5" name="Producer">
    <vt:lpwstr>Canva</vt:lpwstr>
  </property>
</Properties>
</file>